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93" r:id="rId4"/>
    <p:sldId id="278" r:id="rId5"/>
    <p:sldId id="261" r:id="rId6"/>
    <p:sldId id="262" r:id="rId7"/>
    <p:sldId id="263" r:id="rId8"/>
    <p:sldId id="264" r:id="rId9"/>
    <p:sldId id="265" r:id="rId10"/>
    <p:sldId id="267" r:id="rId11"/>
    <p:sldId id="274" r:id="rId12"/>
    <p:sldId id="273" r:id="rId13"/>
    <p:sldId id="291" r:id="rId14"/>
    <p:sldId id="292" r:id="rId15"/>
    <p:sldId id="284" r:id="rId16"/>
    <p:sldId id="285" r:id="rId17"/>
    <p:sldId id="286" r:id="rId18"/>
    <p:sldId id="287" r:id="rId19"/>
    <p:sldId id="288" r:id="rId20"/>
    <p:sldId id="281" r:id="rId21"/>
    <p:sldId id="290" r:id="rId22"/>
    <p:sldId id="266" r:id="rId23"/>
    <p:sldId id="294" r:id="rId24"/>
    <p:sldId id="282" r:id="rId25"/>
    <p:sldId id="271" r:id="rId26"/>
    <p:sldId id="272" r:id="rId27"/>
    <p:sldId id="27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43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CCE4-A074-46D3-A222-A2A3C996B175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DACEF-A1AF-4EB9-923E-18FCAF28B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CCE4-A074-46D3-A222-A2A3C996B175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DACEF-A1AF-4EB9-923E-18FCAF28B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CCE4-A074-46D3-A222-A2A3C996B175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DACEF-A1AF-4EB9-923E-18FCAF28B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CCE4-A074-46D3-A222-A2A3C996B175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DACEF-A1AF-4EB9-923E-18FCAF28B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CCE4-A074-46D3-A222-A2A3C996B175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DACEF-A1AF-4EB9-923E-18FCAF28B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CCE4-A074-46D3-A222-A2A3C996B175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DACEF-A1AF-4EB9-923E-18FCAF28B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CCE4-A074-46D3-A222-A2A3C996B175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DACEF-A1AF-4EB9-923E-18FCAF28B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CCE4-A074-46D3-A222-A2A3C996B175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DACEF-A1AF-4EB9-923E-18FCAF28B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CCE4-A074-46D3-A222-A2A3C996B175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DACEF-A1AF-4EB9-923E-18FCAF28B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CCE4-A074-46D3-A222-A2A3C996B175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DACEF-A1AF-4EB9-923E-18FCAF28B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CCE4-A074-46D3-A222-A2A3C996B175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DACEF-A1AF-4EB9-923E-18FCAF28B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FCCE4-A074-46D3-A222-A2A3C996B175}" type="datetimeFigureOut">
              <a:rPr lang="ru-RU" smtClean="0"/>
              <a:pPr/>
              <a:t>05.03.2022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DACEF-A1AF-4EB9-923E-18FCAF28B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«В дружбе  </a:t>
            </a:r>
            <a:r>
              <a:rPr lang="ru-RU" b="1" dirty="0"/>
              <a:t>с финансами 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 descr="C:\Users\nina nikolaevna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Как назывались деньги в сказке Носова «Незнайка на Луне» </a:t>
            </a:r>
          </a:p>
        </p:txBody>
      </p:sp>
      <p:pic>
        <p:nvPicPr>
          <p:cNvPr id="3" name="Picture 2" descr="http://cdn01.ru/files/users/images/20/d1/20d1819ca017ef48f964238f20bfc78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05" y="1643050"/>
            <a:ext cx="9109444" cy="5214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nina nikolaevna\Desktop\iAZllRBwEn8PJht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879" y="0"/>
            <a:ext cx="909465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Назовите сказку</a:t>
            </a:r>
            <a:endParaRPr lang="ru-RU" dirty="0"/>
          </a:p>
        </p:txBody>
      </p:sp>
      <p:pic>
        <p:nvPicPr>
          <p:cNvPr id="3" name="Picture 2" descr="C:\Users\nina nikolaevna\Desktop\d700517d81e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4054"/>
            <a:ext cx="9144000" cy="61724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для 2 команды</a:t>
            </a:r>
            <a:endParaRPr lang="ru-RU" dirty="0"/>
          </a:p>
        </p:txBody>
      </p:sp>
      <p:pic>
        <p:nvPicPr>
          <p:cNvPr id="3" name="Picture 2" descr="C:\Users\nina nikolaevna\Desktop\img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143000"/>
            <a:ext cx="7858180" cy="5572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 smtClean="0"/>
              <a:t>1.</a:t>
            </a:r>
            <a:r>
              <a:rPr lang="ru-RU" sz="2800" dirty="0" smtClean="0"/>
              <a:t>Маленькая</a:t>
            </a:r>
            <a:r>
              <a:rPr lang="ru-RU" sz="2800" dirty="0"/>
              <a:t>, кругленькая,</a:t>
            </a:r>
            <a:br>
              <a:rPr lang="ru-RU" sz="2800" dirty="0"/>
            </a:br>
            <a:r>
              <a:rPr lang="ru-RU" sz="2800" dirty="0"/>
              <a:t>Из кармана в карман скачет,</a:t>
            </a:r>
            <a:br>
              <a:rPr lang="ru-RU" sz="2800" dirty="0"/>
            </a:br>
            <a:r>
              <a:rPr lang="ru-RU" sz="2800" dirty="0"/>
              <a:t>Весь мир обскачет,</a:t>
            </a:r>
            <a:br>
              <a:rPr lang="ru-RU" sz="2800" dirty="0"/>
            </a:br>
            <a:r>
              <a:rPr lang="ru-RU" sz="2800" dirty="0"/>
              <a:t>Ни к чему сама не годна,</a:t>
            </a:r>
            <a:br>
              <a:rPr lang="ru-RU" sz="2800" dirty="0"/>
            </a:br>
            <a:r>
              <a:rPr lang="ru-RU" sz="2800" dirty="0"/>
              <a:t>А всем нужна. </a:t>
            </a:r>
          </a:p>
        </p:txBody>
      </p:sp>
      <p:pic>
        <p:nvPicPr>
          <p:cNvPr id="3" name="Рисунок 2" descr="https://static.auction.ru/offer_images/rd48/2020/05/11/10/big/9/9Gy2i791h5I/1_super_lot_ljuksovykh_monet_podlinnost_10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74" y="2071678"/>
            <a:ext cx="6500826" cy="4786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329378" cy="3797304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2. </a:t>
            </a:r>
            <a:r>
              <a:rPr lang="ru-RU" sz="2800" dirty="0"/>
              <a:t>Он в Америке родился,</a:t>
            </a:r>
            <a:br>
              <a:rPr lang="ru-RU" sz="2800" dirty="0"/>
            </a:br>
            <a:r>
              <a:rPr lang="ru-RU" sz="2800" dirty="0"/>
              <a:t>Путешествовать пустился.</a:t>
            </a:r>
            <a:br>
              <a:rPr lang="ru-RU" sz="2800" dirty="0"/>
            </a:br>
            <a:r>
              <a:rPr lang="ru-RU" sz="2800" dirty="0"/>
              <a:t>С тех пор по миру гуляет,</a:t>
            </a:r>
            <a:br>
              <a:rPr lang="ru-RU" sz="2800" dirty="0"/>
            </a:br>
            <a:r>
              <a:rPr lang="ru-RU" sz="2800" dirty="0"/>
              <a:t>Везде цену себе знает.</a:t>
            </a:r>
            <a:br>
              <a:rPr lang="ru-RU" sz="2800" dirty="0"/>
            </a:br>
            <a:r>
              <a:rPr lang="ru-RU" sz="2800" dirty="0"/>
              <a:t>С ним торгуют, управляют,</a:t>
            </a:r>
            <a:br>
              <a:rPr lang="ru-RU" sz="2800" dirty="0"/>
            </a:br>
            <a:r>
              <a:rPr lang="ru-RU" sz="2800" dirty="0"/>
              <a:t>Как его все называют?</a:t>
            </a:r>
          </a:p>
        </p:txBody>
      </p:sp>
      <p:pic>
        <p:nvPicPr>
          <p:cNvPr id="3" name="Рисунок 2" descr="https://img2.freepng.ru/20180323/fcq/kisspng-dollar-coin-united-states-dollar-gold-coin-coins-5ab59bab213e67.621059431521851307136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66" y="3429000"/>
            <a:ext cx="4715737" cy="30003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829180" cy="3225800"/>
          </a:xfrm>
        </p:spPr>
        <p:txBody>
          <a:bodyPr>
            <a:normAutofit/>
          </a:bodyPr>
          <a:lstStyle/>
          <a:p>
            <a:r>
              <a:rPr lang="ru-RU" sz="2800" b="1" dirty="0"/>
              <a:t>3</a:t>
            </a:r>
            <a:r>
              <a:rPr lang="ru-RU" sz="2800" b="1" dirty="0" smtClean="0"/>
              <a:t>. </a:t>
            </a:r>
            <a:r>
              <a:rPr lang="ru-RU" sz="2800" dirty="0"/>
              <a:t>Из какого аппарата</a:t>
            </a:r>
            <a:br>
              <a:rPr lang="ru-RU" sz="2800" dirty="0"/>
            </a:br>
            <a:r>
              <a:rPr lang="ru-RU" sz="2800" dirty="0"/>
              <a:t>Выдаётся нам зарплата?</a:t>
            </a:r>
          </a:p>
        </p:txBody>
      </p:sp>
      <p:pic>
        <p:nvPicPr>
          <p:cNvPr id="3" name="Рисунок 2" descr="https://avatars.mds.yandex.net/get-altay/1630630/2a0000016aa5bc73683a446f181230dad702/XXXL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4" y="1571612"/>
            <a:ext cx="3793852" cy="4572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72386" cy="308292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4.Чтоб </a:t>
            </a:r>
            <a:r>
              <a:rPr lang="ru-RU" sz="2800" dirty="0"/>
              <a:t>хранить свои доходы, на карманные расходы,</a:t>
            </a:r>
            <a:br>
              <a:rPr lang="ru-RU" sz="2800" dirty="0"/>
            </a:br>
            <a:r>
              <a:rPr lang="ru-RU" sz="2800" dirty="0" err="1"/>
              <a:t>Хрюша</a:t>
            </a:r>
            <a:r>
              <a:rPr lang="ru-RU" sz="2800" dirty="0"/>
              <a:t> требуется мне, та, что с дыркой на спине </a:t>
            </a:r>
            <a:r>
              <a:rPr lang="ru-RU" sz="2800" dirty="0" smtClean="0"/>
              <a:t>…</a:t>
            </a:r>
            <a:endParaRPr lang="ru-RU" sz="2800" dirty="0"/>
          </a:p>
        </p:txBody>
      </p:sp>
      <p:pic>
        <p:nvPicPr>
          <p:cNvPr id="3" name="Рисунок 2" descr="http://storage.inovaco.ru/media/cache/03/d9/fe/30/17/67/03d9fe30176776ecbdadff93cc297e8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0" y="2714620"/>
            <a:ext cx="5214974" cy="3857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5143536" cy="285752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5. Эта </a:t>
            </a:r>
            <a:r>
              <a:rPr lang="ru-RU" sz="2800" dirty="0"/>
              <a:t>резвая купчиха</a:t>
            </a:r>
            <a:br>
              <a:rPr lang="ru-RU" sz="2800" dirty="0"/>
            </a:br>
            <a:r>
              <a:rPr lang="ru-RU" sz="2800" dirty="0"/>
              <a:t>Поступает очень лихо!</a:t>
            </a:r>
            <a:br>
              <a:rPr lang="ru-RU" sz="2800" dirty="0"/>
            </a:br>
            <a:r>
              <a:rPr lang="ru-RU" sz="2800" dirty="0"/>
              <a:t>В телевизор залезает</a:t>
            </a:r>
            <a:br>
              <a:rPr lang="ru-RU" sz="2800" dirty="0"/>
            </a:br>
            <a:r>
              <a:rPr lang="ru-RU" sz="2800" dirty="0"/>
              <a:t>И товары предлагает:</a:t>
            </a:r>
            <a:br>
              <a:rPr lang="ru-RU" sz="2800" dirty="0"/>
            </a:br>
            <a:r>
              <a:rPr lang="ru-RU" sz="2800" dirty="0"/>
              <a:t>От компьютеров до хлама.</a:t>
            </a:r>
            <a:br>
              <a:rPr lang="ru-RU" sz="2800" dirty="0"/>
            </a:br>
            <a:r>
              <a:rPr lang="ru-RU" sz="2800" dirty="0"/>
              <a:t>Имя у нее</a:t>
            </a:r>
            <a:r>
              <a:rPr lang="ru-RU" sz="2800" dirty="0" smtClean="0"/>
              <a:t>…</a:t>
            </a:r>
            <a:endParaRPr lang="ru-RU" sz="2800" dirty="0"/>
          </a:p>
        </p:txBody>
      </p:sp>
      <p:pic>
        <p:nvPicPr>
          <p:cNvPr id="38914" name="Picture 2" descr="C:\Users\nina nikolaevna\Desktop\27273674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2571744"/>
            <a:ext cx="4953035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Деньги</a:t>
            </a:r>
            <a:endParaRPr lang="ru-RU" dirty="0"/>
          </a:p>
        </p:txBody>
      </p:sp>
      <p:pic>
        <p:nvPicPr>
          <p:cNvPr id="16386" name="Picture 2" descr="C:\Users\nina nikolaevna\Desktop\coins-2877585_960_7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840094"/>
            <a:ext cx="9148269" cy="60179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42910" y="1142984"/>
          <a:ext cx="7858180" cy="4883093"/>
        </p:xfrm>
        <a:graphic>
          <a:graphicData uri="http://schemas.openxmlformats.org/drawingml/2006/table">
            <a:tbl>
              <a:tblPr/>
              <a:tblGrid>
                <a:gridCol w="3940607"/>
                <a:gridCol w="3917573"/>
              </a:tblGrid>
              <a:tr h="9572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1.Деньги — что вода:…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рубль набегает.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72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2.Прибылью хвались,…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пришли и ушли, только и видели.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72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3.Копеечка к копеечке…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рубль сберег — капитал нажил.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72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4.Копейку сберег — рубль получил,..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пригодятся в дни бедные.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72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5.Собирай монеты медные…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а убыли стерегись.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1142976" y="142852"/>
            <a:ext cx="72152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Игра «Собери пословицу» (на карточке)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4 команде</a:t>
            </a:r>
            <a:endParaRPr lang="ru-RU" dirty="0"/>
          </a:p>
        </p:txBody>
      </p:sp>
      <p:pic>
        <p:nvPicPr>
          <p:cNvPr id="3" name="Picture 2" descr="C:\Users\nina nikolaevna\Desktop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0775" y="1285860"/>
            <a:ext cx="7718877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nina nikolaevna\Desktop\slide_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2" y="0"/>
            <a:ext cx="9142758" cy="6858000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642910" y="2857496"/>
            <a:ext cx="4286280" cy="175432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2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покупки мобильного телефона, который стоял 8485 рублей, мама воспользовалась купоном на скидку 400 рублей. Сколько денег заплатила мама  за сотовый телефон?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nina nikolaevna\Desktop\img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C:\Users\nina nikolaevna\Desktop\img27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 descr="C:\Users\nina nikolaevna\Desktop\img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nina nikolaevna\Desktop\img7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nina nikolaevna\Desktop\post-34544-0-46994700-146576480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982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1</a:t>
            </a:r>
            <a:r>
              <a:rPr lang="ru-RU" b="1" dirty="0"/>
              <a:t>. «Сказки и  деньги».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5842" name="Picture 2" descr="C:\Users\nina nikolaevna\Desktop\img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1143000"/>
            <a:ext cx="9144036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https://s0.slide-share.ru/s_slide/a46309ef3213361ec34ffbc879d40fad/60a16a89-b179-4548-9eea-2a52904897e3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1" name="Picture 3" descr="C:\Users\nina nikolaevna\Desktop\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nina nikolaevna\Desktop\523d4a4ccbabc00374002e8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171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nina nikolaevna\Desktop\screen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nina nikolaevna\Desktop\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nina nikolaevna\Desktop\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142</Words>
  <Application>Microsoft Office PowerPoint</Application>
  <PresentationFormat>Экран (4:3)</PresentationFormat>
  <Paragraphs>24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«В дружбе  с финансами » </vt:lpstr>
      <vt:lpstr>Деньги</vt:lpstr>
      <vt:lpstr>Презентация PowerPoint</vt:lpstr>
      <vt:lpstr> 1. «Сказки и  деньги».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назывались деньги в сказке Носова «Незнайка на Луне» </vt:lpstr>
      <vt:lpstr>Презентация PowerPoint</vt:lpstr>
      <vt:lpstr>Назовите сказку</vt:lpstr>
      <vt:lpstr>Вопросы для 2 команды</vt:lpstr>
      <vt:lpstr>1.Маленькая, кругленькая, Из кармана в карман скачет, Весь мир обскачет, Ни к чему сама не годна, А всем нужна. </vt:lpstr>
      <vt:lpstr>2. Он в Америке родился, Путешествовать пустился. С тех пор по миру гуляет, Везде цену себе знает. С ним торгуют, управляют, Как его все называют?</vt:lpstr>
      <vt:lpstr>3. Из какого аппарата Выдаётся нам зарплата?</vt:lpstr>
      <vt:lpstr>4.Чтоб хранить свои доходы, на карманные расходы, Хрюша требуется мне, та, что с дыркой на спине …</vt:lpstr>
      <vt:lpstr>5. Эта резвая купчиха Поступает очень лихо! В телевизор залезает И товары предлагает: От компьютеров до хлама. Имя у нее…</vt:lpstr>
      <vt:lpstr>Презентация PowerPoint</vt:lpstr>
      <vt:lpstr>Вопросы 4 команде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«Дружи с финансами » </dc:title>
  <dc:creator>nina nikolaevna</dc:creator>
  <cp:lastModifiedBy>Админка2</cp:lastModifiedBy>
  <cp:revision>4</cp:revision>
  <dcterms:created xsi:type="dcterms:W3CDTF">2021-04-27T13:20:37Z</dcterms:created>
  <dcterms:modified xsi:type="dcterms:W3CDTF">2022-03-05T02:17:30Z</dcterms:modified>
</cp:coreProperties>
</file>