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3.xml" ContentType="application/vnd.openxmlformats-officedocument.drawingml.diagramData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6"/>
  </p:notes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302" r:id="rId12"/>
    <p:sldId id="303" r:id="rId13"/>
    <p:sldId id="342" r:id="rId14"/>
    <p:sldId id="294" r:id="rId15"/>
    <p:sldId id="295" r:id="rId16"/>
    <p:sldId id="339" r:id="rId17"/>
    <p:sldId id="340" r:id="rId18"/>
    <p:sldId id="341" r:id="rId19"/>
    <p:sldId id="296" r:id="rId20"/>
    <p:sldId id="297" r:id="rId21"/>
    <p:sldId id="298" r:id="rId22"/>
    <p:sldId id="299" r:id="rId23"/>
    <p:sldId id="300" r:id="rId24"/>
    <p:sldId id="281" r:id="rId25"/>
    <p:sldId id="282" r:id="rId26"/>
    <p:sldId id="283" r:id="rId27"/>
    <p:sldId id="284" r:id="rId28"/>
    <p:sldId id="304" r:id="rId29"/>
    <p:sldId id="305" r:id="rId30"/>
    <p:sldId id="306" r:id="rId31"/>
    <p:sldId id="307" r:id="rId32"/>
    <p:sldId id="308" r:id="rId33"/>
    <p:sldId id="309" r:id="rId34"/>
    <p:sldId id="288" r:id="rId35"/>
    <p:sldId id="289" r:id="rId36"/>
    <p:sldId id="290" r:id="rId37"/>
    <p:sldId id="310" r:id="rId38"/>
    <p:sldId id="291" r:id="rId39"/>
    <p:sldId id="337" r:id="rId40"/>
    <p:sldId id="338" r:id="rId41"/>
    <p:sldId id="313" r:id="rId42"/>
    <p:sldId id="314" r:id="rId43"/>
    <p:sldId id="329" r:id="rId44"/>
    <p:sldId id="318" r:id="rId45"/>
    <p:sldId id="315" r:id="rId46"/>
    <p:sldId id="316" r:id="rId47"/>
    <p:sldId id="336" r:id="rId48"/>
    <p:sldId id="319" r:id="rId49"/>
    <p:sldId id="320" r:id="rId50"/>
    <p:sldId id="321" r:id="rId51"/>
    <p:sldId id="322" r:id="rId52"/>
    <p:sldId id="323" r:id="rId53"/>
    <p:sldId id="324" r:id="rId54"/>
    <p:sldId id="330" r:id="rId55"/>
    <p:sldId id="331" r:id="rId56"/>
    <p:sldId id="332" r:id="rId57"/>
    <p:sldId id="333" r:id="rId58"/>
    <p:sldId id="334" r:id="rId59"/>
    <p:sldId id="335" r:id="rId60"/>
    <p:sldId id="328" r:id="rId61"/>
    <p:sldId id="343" r:id="rId62"/>
    <p:sldId id="311" r:id="rId63"/>
    <p:sldId id="312" r:id="rId64"/>
    <p:sldId id="301" r:id="rId6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16D"/>
    <a:srgbClr val="530278"/>
    <a:srgbClr val="6D039D"/>
    <a:srgbClr val="45059B"/>
    <a:srgbClr val="22069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3B4BDF-07D5-4A70-846B-25BE1C6D3137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FD00385-554E-46DB-915D-24EC79550AC1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Пассивные мысли о лишении себя жизни</a:t>
          </a:r>
          <a:endParaRPr lang="ru-RU" sz="2800" b="1" i="1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8A98D97A-BB7D-467E-9879-81B9D75263E8}" type="parTrans" cxnId="{1B22E789-5F5A-4D7F-B590-8B38444BF4EC}">
      <dgm:prSet/>
      <dgm:spPr/>
      <dgm:t>
        <a:bodyPr/>
        <a:lstStyle/>
        <a:p>
          <a:endParaRPr lang="ru-RU"/>
        </a:p>
      </dgm:t>
    </dgm:pt>
    <dgm:pt modelId="{3CCBA089-8F61-4AFB-8DF9-C515BE1E384B}" type="sibTrans" cxnId="{1B22E789-5F5A-4D7F-B590-8B38444BF4EC}">
      <dgm:prSet/>
      <dgm:spPr/>
      <dgm:t>
        <a:bodyPr/>
        <a:lstStyle/>
        <a:p>
          <a:endParaRPr lang="ru-RU"/>
        </a:p>
      </dgm:t>
    </dgm:pt>
    <dgm:pt modelId="{61143F21-B60D-4E4C-9F87-C3E7885F0DE5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530278"/>
              </a:solidFill>
            </a:rPr>
            <a:t>«Чем так жить, лучше умереть»</a:t>
          </a:r>
          <a:endParaRPr lang="ru-RU" sz="2000" b="1" dirty="0">
            <a:solidFill>
              <a:srgbClr val="530278"/>
            </a:solidFill>
          </a:endParaRPr>
        </a:p>
      </dgm:t>
    </dgm:pt>
    <dgm:pt modelId="{C15446DA-5141-43EC-9953-D9DEA134EA9B}" type="parTrans" cxnId="{6AC74EF7-A6B6-4F21-BE4D-9108FE1521AF}">
      <dgm:prSet/>
      <dgm:spPr/>
      <dgm:t>
        <a:bodyPr/>
        <a:lstStyle/>
        <a:p>
          <a:endParaRPr lang="ru-RU"/>
        </a:p>
      </dgm:t>
    </dgm:pt>
    <dgm:pt modelId="{30A992DF-99FE-41B5-9E50-217ADB9AAE2D}" type="sibTrans" cxnId="{6AC74EF7-A6B6-4F21-BE4D-9108FE1521AF}">
      <dgm:prSet/>
      <dgm:spPr/>
      <dgm:t>
        <a:bodyPr/>
        <a:lstStyle/>
        <a:p>
          <a:endParaRPr lang="ru-RU"/>
        </a:p>
      </dgm:t>
    </dgm:pt>
    <dgm:pt modelId="{169B3944-8787-4EF5-8812-F091CD503752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530278"/>
              </a:solidFill>
            </a:rPr>
            <a:t>«Хочется уснуть и не проснуться» </a:t>
          </a:r>
          <a:endParaRPr lang="ru-RU" sz="2000" b="1" dirty="0">
            <a:solidFill>
              <a:srgbClr val="530278"/>
            </a:solidFill>
          </a:endParaRPr>
        </a:p>
      </dgm:t>
    </dgm:pt>
    <dgm:pt modelId="{E27BDED2-1C2C-4D2F-AF49-14B2844FC96B}" type="parTrans" cxnId="{BEBBCC34-B80A-4383-9CCB-2E3C69A7BF4C}">
      <dgm:prSet/>
      <dgm:spPr/>
      <dgm:t>
        <a:bodyPr/>
        <a:lstStyle/>
        <a:p>
          <a:endParaRPr lang="ru-RU"/>
        </a:p>
      </dgm:t>
    </dgm:pt>
    <dgm:pt modelId="{87129E88-6B19-42AB-A014-55C473B88BF6}" type="sibTrans" cxnId="{BEBBCC34-B80A-4383-9CCB-2E3C69A7BF4C}">
      <dgm:prSet/>
      <dgm:spPr/>
      <dgm:t>
        <a:bodyPr/>
        <a:lstStyle/>
        <a:p>
          <a:endParaRPr lang="ru-RU"/>
        </a:p>
      </dgm:t>
    </dgm:pt>
    <dgm:pt modelId="{6EFB3CEE-182D-4929-972F-A17C80D47817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Суицидальные замыслы</a:t>
          </a:r>
          <a:endParaRPr lang="ru-RU" sz="2800" b="1" i="1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A6FB97E5-7387-47DA-9145-073B217865F5}" type="parTrans" cxnId="{F0E1B9F0-D3B0-4405-8274-B271F4F2C908}">
      <dgm:prSet/>
      <dgm:spPr/>
      <dgm:t>
        <a:bodyPr/>
        <a:lstStyle/>
        <a:p>
          <a:endParaRPr lang="ru-RU"/>
        </a:p>
      </dgm:t>
    </dgm:pt>
    <dgm:pt modelId="{D4B179E0-3140-495D-85E1-A852C6110E08}" type="sibTrans" cxnId="{F0E1B9F0-D3B0-4405-8274-B271F4F2C908}">
      <dgm:prSet/>
      <dgm:spPr/>
      <dgm:t>
        <a:bodyPr/>
        <a:lstStyle/>
        <a:p>
          <a:endParaRPr lang="ru-RU"/>
        </a:p>
      </dgm:t>
    </dgm:pt>
    <dgm:pt modelId="{1444EF0C-778F-4E51-A0F6-AFAAF01327AD}">
      <dgm:prSet phldrT="[Текст]" custT="1"/>
      <dgm:spPr/>
      <dgm:t>
        <a:bodyPr/>
        <a:lstStyle/>
        <a:p>
          <a:r>
            <a:rPr lang="ru-RU" sz="2000" b="1" i="0" dirty="0" smtClean="0">
              <a:solidFill>
                <a:srgbClr val="530278"/>
              </a:solidFill>
            </a:rPr>
            <a:t>Разработка плана действий</a:t>
          </a:r>
          <a:endParaRPr lang="ru-RU" sz="2000" b="1" i="0" dirty="0">
            <a:solidFill>
              <a:srgbClr val="530278"/>
            </a:solidFill>
          </a:endParaRPr>
        </a:p>
      </dgm:t>
    </dgm:pt>
    <dgm:pt modelId="{22F1C42F-6B26-4C2C-BAD9-06500E074E06}" type="parTrans" cxnId="{7DFDC0A7-7D50-4307-B260-5542A67F2969}">
      <dgm:prSet/>
      <dgm:spPr/>
      <dgm:t>
        <a:bodyPr/>
        <a:lstStyle/>
        <a:p>
          <a:endParaRPr lang="ru-RU"/>
        </a:p>
      </dgm:t>
    </dgm:pt>
    <dgm:pt modelId="{4724052B-982D-4480-A2DF-A8DAF0F0FC31}" type="sibTrans" cxnId="{7DFDC0A7-7D50-4307-B260-5542A67F2969}">
      <dgm:prSet/>
      <dgm:spPr/>
      <dgm:t>
        <a:bodyPr/>
        <a:lstStyle/>
        <a:p>
          <a:endParaRPr lang="ru-RU"/>
        </a:p>
      </dgm:t>
    </dgm:pt>
    <dgm:pt modelId="{2D0F04F7-9DBE-4044-8C37-D33B6A803084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530278"/>
              </a:solidFill>
            </a:rPr>
            <a:t>Продумываются способы, время и место </a:t>
          </a:r>
          <a:endParaRPr lang="ru-RU" sz="2000" b="1" dirty="0">
            <a:solidFill>
              <a:srgbClr val="530278"/>
            </a:solidFill>
          </a:endParaRPr>
        </a:p>
      </dgm:t>
    </dgm:pt>
    <dgm:pt modelId="{52D23741-5230-4C06-ABB3-0F96696607FE}" type="parTrans" cxnId="{99BB0D62-CEA1-441C-A4BD-3D7295DB5D63}">
      <dgm:prSet/>
      <dgm:spPr/>
      <dgm:t>
        <a:bodyPr/>
        <a:lstStyle/>
        <a:p>
          <a:endParaRPr lang="ru-RU"/>
        </a:p>
      </dgm:t>
    </dgm:pt>
    <dgm:pt modelId="{54A1481C-E114-42CC-BC09-0D46C36516E4}" type="sibTrans" cxnId="{99BB0D62-CEA1-441C-A4BD-3D7295DB5D63}">
      <dgm:prSet/>
      <dgm:spPr/>
      <dgm:t>
        <a:bodyPr/>
        <a:lstStyle/>
        <a:p>
          <a:endParaRPr lang="ru-RU"/>
        </a:p>
      </dgm:t>
    </dgm:pt>
    <dgm:pt modelId="{4DCFA710-3B7F-434A-9997-8F66F87ACAAE}">
      <dgm:prSet phldrT="[Текст]" custT="1"/>
      <dgm:spPr/>
      <dgm:t>
        <a:bodyPr/>
        <a:lstStyle/>
        <a:p>
          <a:r>
            <a:rPr lang="ru-RU" sz="2800" b="1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Суицидальные намерения - </a:t>
          </a:r>
          <a:r>
            <a:rPr lang="ru-RU" sz="2800" b="1" i="1" dirty="0" err="1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пресуицид</a:t>
          </a:r>
          <a:r>
            <a:rPr lang="ru-RU" sz="2800" b="1" i="1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1" i="1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gm:t>
    </dgm:pt>
    <dgm:pt modelId="{7B7B320A-E931-4CF3-A5AB-13271D58DA53}" type="parTrans" cxnId="{C67AFB9E-3F01-4B20-8A8E-622C40A8A791}">
      <dgm:prSet/>
      <dgm:spPr/>
      <dgm:t>
        <a:bodyPr/>
        <a:lstStyle/>
        <a:p>
          <a:endParaRPr lang="ru-RU"/>
        </a:p>
      </dgm:t>
    </dgm:pt>
    <dgm:pt modelId="{D67F7B09-BEA6-489A-8AA9-A595A41DB76F}" type="sibTrans" cxnId="{C67AFB9E-3F01-4B20-8A8E-622C40A8A791}">
      <dgm:prSet/>
      <dgm:spPr/>
      <dgm:t>
        <a:bodyPr/>
        <a:lstStyle/>
        <a:p>
          <a:endParaRPr lang="ru-RU"/>
        </a:p>
      </dgm:t>
    </dgm:pt>
    <dgm:pt modelId="{DFAD377A-BED9-4A27-B6B3-07B19917C546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530278"/>
              </a:solidFill>
            </a:rPr>
            <a:t>Присоединение к замыслу</a:t>
          </a:r>
          <a:endParaRPr lang="ru-RU" sz="2000" b="1" dirty="0">
            <a:solidFill>
              <a:srgbClr val="530278"/>
            </a:solidFill>
          </a:endParaRPr>
        </a:p>
      </dgm:t>
    </dgm:pt>
    <dgm:pt modelId="{CB45F60B-F09A-48F8-9827-751425842081}" type="parTrans" cxnId="{8BCAE7F5-E08D-4A66-A978-0CE7F30F6CD9}">
      <dgm:prSet/>
      <dgm:spPr/>
      <dgm:t>
        <a:bodyPr/>
        <a:lstStyle/>
        <a:p>
          <a:endParaRPr lang="ru-RU"/>
        </a:p>
      </dgm:t>
    </dgm:pt>
    <dgm:pt modelId="{C51ED44A-5FFC-4869-A1AC-4B62E697AA54}" type="sibTrans" cxnId="{8BCAE7F5-E08D-4A66-A978-0CE7F30F6CD9}">
      <dgm:prSet/>
      <dgm:spPr/>
      <dgm:t>
        <a:bodyPr/>
        <a:lstStyle/>
        <a:p>
          <a:endParaRPr lang="ru-RU"/>
        </a:p>
      </dgm:t>
    </dgm:pt>
    <dgm:pt modelId="{3C5AC6DF-26BF-43F5-8368-A2D75453BFE5}">
      <dgm:prSet phldrT="[Текст]" custT="1"/>
      <dgm:spPr/>
      <dgm:t>
        <a:bodyPr/>
        <a:lstStyle/>
        <a:p>
          <a:r>
            <a:rPr lang="ru-RU" sz="2000" b="1" dirty="0" smtClean="0">
              <a:solidFill>
                <a:srgbClr val="530278"/>
              </a:solidFill>
            </a:rPr>
            <a:t>Сформированное решение и волевой компонент</a:t>
          </a:r>
          <a:endParaRPr lang="ru-RU" sz="2000" b="1" dirty="0">
            <a:solidFill>
              <a:srgbClr val="530278"/>
            </a:solidFill>
          </a:endParaRPr>
        </a:p>
      </dgm:t>
    </dgm:pt>
    <dgm:pt modelId="{615FBB08-047A-4042-A00C-D4EBFB35A76D}" type="parTrans" cxnId="{4C9C677E-472C-4E65-98F7-21EDEC7E29F5}">
      <dgm:prSet/>
      <dgm:spPr/>
      <dgm:t>
        <a:bodyPr/>
        <a:lstStyle/>
        <a:p>
          <a:endParaRPr lang="ru-RU"/>
        </a:p>
      </dgm:t>
    </dgm:pt>
    <dgm:pt modelId="{DAC93166-627C-4C61-BBBD-D59BECE41F88}" type="sibTrans" cxnId="{4C9C677E-472C-4E65-98F7-21EDEC7E29F5}">
      <dgm:prSet/>
      <dgm:spPr/>
      <dgm:t>
        <a:bodyPr/>
        <a:lstStyle/>
        <a:p>
          <a:endParaRPr lang="ru-RU"/>
        </a:p>
      </dgm:t>
    </dgm:pt>
    <dgm:pt modelId="{448B1056-8714-47BF-A12E-5C3191B18C83}" type="pres">
      <dgm:prSet presAssocID="{183B4BDF-07D5-4A70-846B-25BE1C6D31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BED3F35-3B54-4A47-A5FC-4A3CA49736E7}" type="pres">
      <dgm:prSet presAssocID="{4DCFA710-3B7F-434A-9997-8F66F87ACAAE}" presName="boxAndChildren" presStyleCnt="0"/>
      <dgm:spPr/>
    </dgm:pt>
    <dgm:pt modelId="{0747B0D6-FE7E-4031-A8A3-A37FCD924538}" type="pres">
      <dgm:prSet presAssocID="{4DCFA710-3B7F-434A-9997-8F66F87ACAAE}" presName="parentTextBox" presStyleLbl="node1" presStyleIdx="0" presStyleCnt="3"/>
      <dgm:spPr/>
      <dgm:t>
        <a:bodyPr/>
        <a:lstStyle/>
        <a:p>
          <a:endParaRPr lang="ru-RU"/>
        </a:p>
      </dgm:t>
    </dgm:pt>
    <dgm:pt modelId="{59336735-DFC7-4913-8E7B-D05B045942D3}" type="pres">
      <dgm:prSet presAssocID="{4DCFA710-3B7F-434A-9997-8F66F87ACAAE}" presName="entireBox" presStyleLbl="node1" presStyleIdx="0" presStyleCnt="3" custLinFactNeighborX="-972" custLinFactNeighborY="-1114"/>
      <dgm:spPr/>
      <dgm:t>
        <a:bodyPr/>
        <a:lstStyle/>
        <a:p>
          <a:endParaRPr lang="ru-RU"/>
        </a:p>
      </dgm:t>
    </dgm:pt>
    <dgm:pt modelId="{015E296B-319C-4424-8A1D-AD6EF33669EB}" type="pres">
      <dgm:prSet presAssocID="{4DCFA710-3B7F-434A-9997-8F66F87ACAAE}" presName="descendantBox" presStyleCnt="0"/>
      <dgm:spPr/>
    </dgm:pt>
    <dgm:pt modelId="{06AAC6B1-7F5F-4CFF-B366-5C606D359A6F}" type="pres">
      <dgm:prSet presAssocID="{DFAD377A-BED9-4A27-B6B3-07B19917C546}" presName="childTextBox" presStyleLbl="fgAccFollowNode1" presStyleIdx="0" presStyleCnt="6" custLinFactNeighborY="-1195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8B0F23-5A06-4DBD-B4F6-AC7F22807009}" type="pres">
      <dgm:prSet presAssocID="{3C5AC6DF-26BF-43F5-8368-A2D75453BFE5}" presName="childTextBox" presStyleLbl="fgAccFollowNode1" presStyleIdx="1" presStyleCnt="6" custScaleY="1357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C83F41-4A04-4F1D-8157-4E55C0B8CBC1}" type="pres">
      <dgm:prSet presAssocID="{D4B179E0-3140-495D-85E1-A852C6110E08}" presName="sp" presStyleCnt="0"/>
      <dgm:spPr/>
    </dgm:pt>
    <dgm:pt modelId="{31A7EE75-26F2-4FF2-A753-46BB4B7785AD}" type="pres">
      <dgm:prSet presAssocID="{6EFB3CEE-182D-4929-972F-A17C80D47817}" presName="arrowAndChildren" presStyleCnt="0"/>
      <dgm:spPr/>
    </dgm:pt>
    <dgm:pt modelId="{375C12BA-B0BA-46FD-A086-6B1298DDE2A1}" type="pres">
      <dgm:prSet presAssocID="{6EFB3CEE-182D-4929-972F-A17C80D47817}" presName="parentTextArrow" presStyleLbl="node1" presStyleIdx="0" presStyleCnt="3"/>
      <dgm:spPr/>
      <dgm:t>
        <a:bodyPr/>
        <a:lstStyle/>
        <a:p>
          <a:endParaRPr lang="ru-RU"/>
        </a:p>
      </dgm:t>
    </dgm:pt>
    <dgm:pt modelId="{AD5D001F-DDD2-4DC2-A74F-ACE3F8A48DF6}" type="pres">
      <dgm:prSet presAssocID="{6EFB3CEE-182D-4929-972F-A17C80D47817}" presName="arrow" presStyleLbl="node1" presStyleIdx="1" presStyleCnt="3"/>
      <dgm:spPr/>
      <dgm:t>
        <a:bodyPr/>
        <a:lstStyle/>
        <a:p>
          <a:endParaRPr lang="ru-RU"/>
        </a:p>
      </dgm:t>
    </dgm:pt>
    <dgm:pt modelId="{C402CA05-CB51-42DC-A710-326FA00003DF}" type="pres">
      <dgm:prSet presAssocID="{6EFB3CEE-182D-4929-972F-A17C80D47817}" presName="descendantArrow" presStyleCnt="0"/>
      <dgm:spPr/>
    </dgm:pt>
    <dgm:pt modelId="{A1C5AA1A-0A58-4A03-967B-2101C294858B}" type="pres">
      <dgm:prSet presAssocID="{1444EF0C-778F-4E51-A0F6-AFAAF01327AD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2454AE-199D-4C84-96E2-1012D8F125EC}" type="pres">
      <dgm:prSet presAssocID="{2D0F04F7-9DBE-4044-8C37-D33B6A803084}" presName="childTextArrow" presStyleLbl="fgAccFollowNode1" presStyleIdx="3" presStyleCnt="6" custScaleY="91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F7F1163-E7B8-441B-BA03-44FCE5684F9E}" type="pres">
      <dgm:prSet presAssocID="{3CCBA089-8F61-4AFB-8DF9-C515BE1E384B}" presName="sp" presStyleCnt="0"/>
      <dgm:spPr/>
    </dgm:pt>
    <dgm:pt modelId="{B48DB4CB-CD09-4443-9A40-9F829AB7D89B}" type="pres">
      <dgm:prSet presAssocID="{FFD00385-554E-46DB-915D-24EC79550AC1}" presName="arrowAndChildren" presStyleCnt="0"/>
      <dgm:spPr/>
    </dgm:pt>
    <dgm:pt modelId="{A54B1A9F-EFB5-4176-B1A8-1FE8D68129E6}" type="pres">
      <dgm:prSet presAssocID="{FFD00385-554E-46DB-915D-24EC79550AC1}" presName="parentTextArrow" presStyleLbl="node1" presStyleIdx="1" presStyleCnt="3"/>
      <dgm:spPr/>
      <dgm:t>
        <a:bodyPr/>
        <a:lstStyle/>
        <a:p>
          <a:endParaRPr lang="ru-RU"/>
        </a:p>
      </dgm:t>
    </dgm:pt>
    <dgm:pt modelId="{8E5C5A5C-2885-4A43-A731-F52B7298EFE7}" type="pres">
      <dgm:prSet presAssocID="{FFD00385-554E-46DB-915D-24EC79550AC1}" presName="arrow" presStyleLbl="node1" presStyleIdx="2" presStyleCnt="3"/>
      <dgm:spPr/>
      <dgm:t>
        <a:bodyPr/>
        <a:lstStyle/>
        <a:p>
          <a:endParaRPr lang="ru-RU"/>
        </a:p>
      </dgm:t>
    </dgm:pt>
    <dgm:pt modelId="{CD449AAC-A143-43F8-AC89-7E69A5A02334}" type="pres">
      <dgm:prSet presAssocID="{FFD00385-554E-46DB-915D-24EC79550AC1}" presName="descendantArrow" presStyleCnt="0"/>
      <dgm:spPr/>
    </dgm:pt>
    <dgm:pt modelId="{115B8747-FC81-4769-9F12-DEDD27ED19A5}" type="pres">
      <dgm:prSet presAssocID="{61143F21-B60D-4E4C-9F87-C3E7885F0DE5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61037F-C409-4CEB-B7DB-0C13D328D7C7}" type="pres">
      <dgm:prSet presAssocID="{169B3944-8787-4EF5-8812-F091CD503752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EE4272B-5786-48AF-82C4-84D39A9D1CCF}" type="presOf" srcId="{3C5AC6DF-26BF-43F5-8368-A2D75453BFE5}" destId="{078B0F23-5A06-4DBD-B4F6-AC7F22807009}" srcOrd="0" destOrd="0" presId="urn:microsoft.com/office/officeart/2005/8/layout/process4"/>
    <dgm:cxn modelId="{AE0BD11A-094B-4994-A6A5-383F8642588F}" type="presOf" srcId="{183B4BDF-07D5-4A70-846B-25BE1C6D3137}" destId="{448B1056-8714-47BF-A12E-5C3191B18C83}" srcOrd="0" destOrd="0" presId="urn:microsoft.com/office/officeart/2005/8/layout/process4"/>
    <dgm:cxn modelId="{1B22E789-5F5A-4D7F-B590-8B38444BF4EC}" srcId="{183B4BDF-07D5-4A70-846B-25BE1C6D3137}" destId="{FFD00385-554E-46DB-915D-24EC79550AC1}" srcOrd="0" destOrd="0" parTransId="{8A98D97A-BB7D-467E-9879-81B9D75263E8}" sibTransId="{3CCBA089-8F61-4AFB-8DF9-C515BE1E384B}"/>
    <dgm:cxn modelId="{C988A365-7F29-47C1-93DB-80CA166956DA}" type="presOf" srcId="{1444EF0C-778F-4E51-A0F6-AFAAF01327AD}" destId="{A1C5AA1A-0A58-4A03-967B-2101C294858B}" srcOrd="0" destOrd="0" presId="urn:microsoft.com/office/officeart/2005/8/layout/process4"/>
    <dgm:cxn modelId="{B2DAA4F4-3E33-4593-B50A-2BEF980C58BE}" type="presOf" srcId="{FFD00385-554E-46DB-915D-24EC79550AC1}" destId="{A54B1A9F-EFB5-4176-B1A8-1FE8D68129E6}" srcOrd="0" destOrd="0" presId="urn:microsoft.com/office/officeart/2005/8/layout/process4"/>
    <dgm:cxn modelId="{7DFDC0A7-7D50-4307-B260-5542A67F2969}" srcId="{6EFB3CEE-182D-4929-972F-A17C80D47817}" destId="{1444EF0C-778F-4E51-A0F6-AFAAF01327AD}" srcOrd="0" destOrd="0" parTransId="{22F1C42F-6B26-4C2C-BAD9-06500E074E06}" sibTransId="{4724052B-982D-4480-A2DF-A8DAF0F0FC31}"/>
    <dgm:cxn modelId="{C67AFB9E-3F01-4B20-8A8E-622C40A8A791}" srcId="{183B4BDF-07D5-4A70-846B-25BE1C6D3137}" destId="{4DCFA710-3B7F-434A-9997-8F66F87ACAAE}" srcOrd="2" destOrd="0" parTransId="{7B7B320A-E931-4CF3-A5AB-13271D58DA53}" sibTransId="{D67F7B09-BEA6-489A-8AA9-A595A41DB76F}"/>
    <dgm:cxn modelId="{B83505BC-623A-4910-AB8E-05EAE3BAA41D}" type="presOf" srcId="{DFAD377A-BED9-4A27-B6B3-07B19917C546}" destId="{06AAC6B1-7F5F-4CFF-B366-5C606D359A6F}" srcOrd="0" destOrd="0" presId="urn:microsoft.com/office/officeart/2005/8/layout/process4"/>
    <dgm:cxn modelId="{8BCAE7F5-E08D-4A66-A978-0CE7F30F6CD9}" srcId="{4DCFA710-3B7F-434A-9997-8F66F87ACAAE}" destId="{DFAD377A-BED9-4A27-B6B3-07B19917C546}" srcOrd="0" destOrd="0" parTransId="{CB45F60B-F09A-48F8-9827-751425842081}" sibTransId="{C51ED44A-5FFC-4869-A1AC-4B62E697AA54}"/>
    <dgm:cxn modelId="{3A0F77ED-1C59-4F2F-BA49-C15F9B64F522}" type="presOf" srcId="{4DCFA710-3B7F-434A-9997-8F66F87ACAAE}" destId="{59336735-DFC7-4913-8E7B-D05B045942D3}" srcOrd="1" destOrd="0" presId="urn:microsoft.com/office/officeart/2005/8/layout/process4"/>
    <dgm:cxn modelId="{BEBBCC34-B80A-4383-9CCB-2E3C69A7BF4C}" srcId="{FFD00385-554E-46DB-915D-24EC79550AC1}" destId="{169B3944-8787-4EF5-8812-F091CD503752}" srcOrd="1" destOrd="0" parTransId="{E27BDED2-1C2C-4D2F-AF49-14B2844FC96B}" sibTransId="{87129E88-6B19-42AB-A014-55C473B88BF6}"/>
    <dgm:cxn modelId="{F0E1B9F0-D3B0-4405-8274-B271F4F2C908}" srcId="{183B4BDF-07D5-4A70-846B-25BE1C6D3137}" destId="{6EFB3CEE-182D-4929-972F-A17C80D47817}" srcOrd="1" destOrd="0" parTransId="{A6FB97E5-7387-47DA-9145-073B217865F5}" sibTransId="{D4B179E0-3140-495D-85E1-A852C6110E08}"/>
    <dgm:cxn modelId="{99BB0D62-CEA1-441C-A4BD-3D7295DB5D63}" srcId="{6EFB3CEE-182D-4929-972F-A17C80D47817}" destId="{2D0F04F7-9DBE-4044-8C37-D33B6A803084}" srcOrd="1" destOrd="0" parTransId="{52D23741-5230-4C06-ABB3-0F96696607FE}" sibTransId="{54A1481C-E114-42CC-BC09-0D46C36516E4}"/>
    <dgm:cxn modelId="{62B4FCDE-CB4B-4A53-8923-567DB029D118}" type="presOf" srcId="{6EFB3CEE-182D-4929-972F-A17C80D47817}" destId="{375C12BA-B0BA-46FD-A086-6B1298DDE2A1}" srcOrd="0" destOrd="0" presId="urn:microsoft.com/office/officeart/2005/8/layout/process4"/>
    <dgm:cxn modelId="{288400B2-A18E-45DF-A040-C85B75D0072F}" type="presOf" srcId="{2D0F04F7-9DBE-4044-8C37-D33B6A803084}" destId="{302454AE-199D-4C84-96E2-1012D8F125EC}" srcOrd="0" destOrd="0" presId="urn:microsoft.com/office/officeart/2005/8/layout/process4"/>
    <dgm:cxn modelId="{6AC74EF7-A6B6-4F21-BE4D-9108FE1521AF}" srcId="{FFD00385-554E-46DB-915D-24EC79550AC1}" destId="{61143F21-B60D-4E4C-9F87-C3E7885F0DE5}" srcOrd="0" destOrd="0" parTransId="{C15446DA-5141-43EC-9953-D9DEA134EA9B}" sibTransId="{30A992DF-99FE-41B5-9E50-217ADB9AAE2D}"/>
    <dgm:cxn modelId="{2942C195-6CE0-4EE4-BB59-47F8D2D2BFA3}" type="presOf" srcId="{4DCFA710-3B7F-434A-9997-8F66F87ACAAE}" destId="{0747B0D6-FE7E-4031-A8A3-A37FCD924538}" srcOrd="0" destOrd="0" presId="urn:microsoft.com/office/officeart/2005/8/layout/process4"/>
    <dgm:cxn modelId="{E2F29259-5A09-4D8C-9F8C-420063DB6601}" type="presOf" srcId="{FFD00385-554E-46DB-915D-24EC79550AC1}" destId="{8E5C5A5C-2885-4A43-A731-F52B7298EFE7}" srcOrd="1" destOrd="0" presId="urn:microsoft.com/office/officeart/2005/8/layout/process4"/>
    <dgm:cxn modelId="{76802007-D5F2-434B-94C8-65487A45C0B5}" type="presOf" srcId="{169B3944-8787-4EF5-8812-F091CD503752}" destId="{6961037F-C409-4CEB-B7DB-0C13D328D7C7}" srcOrd="0" destOrd="0" presId="urn:microsoft.com/office/officeart/2005/8/layout/process4"/>
    <dgm:cxn modelId="{4C9C677E-472C-4E65-98F7-21EDEC7E29F5}" srcId="{4DCFA710-3B7F-434A-9997-8F66F87ACAAE}" destId="{3C5AC6DF-26BF-43F5-8368-A2D75453BFE5}" srcOrd="1" destOrd="0" parTransId="{615FBB08-047A-4042-A00C-D4EBFB35A76D}" sibTransId="{DAC93166-627C-4C61-BBBD-D59BECE41F88}"/>
    <dgm:cxn modelId="{5D89C41B-1CC7-4F58-8B96-C02A2D67C480}" type="presOf" srcId="{6EFB3CEE-182D-4929-972F-A17C80D47817}" destId="{AD5D001F-DDD2-4DC2-A74F-ACE3F8A48DF6}" srcOrd="1" destOrd="0" presId="urn:microsoft.com/office/officeart/2005/8/layout/process4"/>
    <dgm:cxn modelId="{BFD2CE05-1AEF-4D3E-897A-EB6DD91FE9C5}" type="presOf" srcId="{61143F21-B60D-4E4C-9F87-C3E7885F0DE5}" destId="{115B8747-FC81-4769-9F12-DEDD27ED19A5}" srcOrd="0" destOrd="0" presId="urn:microsoft.com/office/officeart/2005/8/layout/process4"/>
    <dgm:cxn modelId="{4C4DA395-A031-464D-8DBC-1B5DFADDD19A}" type="presParOf" srcId="{448B1056-8714-47BF-A12E-5C3191B18C83}" destId="{ABED3F35-3B54-4A47-A5FC-4A3CA49736E7}" srcOrd="0" destOrd="0" presId="urn:microsoft.com/office/officeart/2005/8/layout/process4"/>
    <dgm:cxn modelId="{0998557A-6760-4733-8F6B-ABF2A902A24D}" type="presParOf" srcId="{ABED3F35-3B54-4A47-A5FC-4A3CA49736E7}" destId="{0747B0D6-FE7E-4031-A8A3-A37FCD924538}" srcOrd="0" destOrd="0" presId="urn:microsoft.com/office/officeart/2005/8/layout/process4"/>
    <dgm:cxn modelId="{C1AFD4E1-32DA-4924-B61D-07D9CFCDEB36}" type="presParOf" srcId="{ABED3F35-3B54-4A47-A5FC-4A3CA49736E7}" destId="{59336735-DFC7-4913-8E7B-D05B045942D3}" srcOrd="1" destOrd="0" presId="urn:microsoft.com/office/officeart/2005/8/layout/process4"/>
    <dgm:cxn modelId="{34F301EE-BF96-4A98-AD90-BC056979A209}" type="presParOf" srcId="{ABED3F35-3B54-4A47-A5FC-4A3CA49736E7}" destId="{015E296B-319C-4424-8A1D-AD6EF33669EB}" srcOrd="2" destOrd="0" presId="urn:microsoft.com/office/officeart/2005/8/layout/process4"/>
    <dgm:cxn modelId="{67C44787-89BD-41D5-ADB1-DD39A4925591}" type="presParOf" srcId="{015E296B-319C-4424-8A1D-AD6EF33669EB}" destId="{06AAC6B1-7F5F-4CFF-B366-5C606D359A6F}" srcOrd="0" destOrd="0" presId="urn:microsoft.com/office/officeart/2005/8/layout/process4"/>
    <dgm:cxn modelId="{6248CDE9-3DE0-4732-8C43-A1E27111BF87}" type="presParOf" srcId="{015E296B-319C-4424-8A1D-AD6EF33669EB}" destId="{078B0F23-5A06-4DBD-B4F6-AC7F22807009}" srcOrd="1" destOrd="0" presId="urn:microsoft.com/office/officeart/2005/8/layout/process4"/>
    <dgm:cxn modelId="{1971601A-9824-4DE5-92E1-C564305F1D45}" type="presParOf" srcId="{448B1056-8714-47BF-A12E-5C3191B18C83}" destId="{B1C83F41-4A04-4F1D-8157-4E55C0B8CBC1}" srcOrd="1" destOrd="0" presId="urn:microsoft.com/office/officeart/2005/8/layout/process4"/>
    <dgm:cxn modelId="{4EBA3ABF-C5A9-44EE-A58E-169173B253FB}" type="presParOf" srcId="{448B1056-8714-47BF-A12E-5C3191B18C83}" destId="{31A7EE75-26F2-4FF2-A753-46BB4B7785AD}" srcOrd="2" destOrd="0" presId="urn:microsoft.com/office/officeart/2005/8/layout/process4"/>
    <dgm:cxn modelId="{E417E8CE-401D-4861-9D96-0638145408EE}" type="presParOf" srcId="{31A7EE75-26F2-4FF2-A753-46BB4B7785AD}" destId="{375C12BA-B0BA-46FD-A086-6B1298DDE2A1}" srcOrd="0" destOrd="0" presId="urn:microsoft.com/office/officeart/2005/8/layout/process4"/>
    <dgm:cxn modelId="{FE0A9DBD-DF3B-4A43-BFE0-8A529E288DB2}" type="presParOf" srcId="{31A7EE75-26F2-4FF2-A753-46BB4B7785AD}" destId="{AD5D001F-DDD2-4DC2-A74F-ACE3F8A48DF6}" srcOrd="1" destOrd="0" presId="urn:microsoft.com/office/officeart/2005/8/layout/process4"/>
    <dgm:cxn modelId="{CFA6AEB4-4779-465C-9710-9E02F711A8E4}" type="presParOf" srcId="{31A7EE75-26F2-4FF2-A753-46BB4B7785AD}" destId="{C402CA05-CB51-42DC-A710-326FA00003DF}" srcOrd="2" destOrd="0" presId="urn:microsoft.com/office/officeart/2005/8/layout/process4"/>
    <dgm:cxn modelId="{27D42A61-231D-4789-9940-E576F78CE48F}" type="presParOf" srcId="{C402CA05-CB51-42DC-A710-326FA00003DF}" destId="{A1C5AA1A-0A58-4A03-967B-2101C294858B}" srcOrd="0" destOrd="0" presId="urn:microsoft.com/office/officeart/2005/8/layout/process4"/>
    <dgm:cxn modelId="{B10A72B3-7ED6-4000-89D2-8D3ADCDA22D6}" type="presParOf" srcId="{C402CA05-CB51-42DC-A710-326FA00003DF}" destId="{302454AE-199D-4C84-96E2-1012D8F125EC}" srcOrd="1" destOrd="0" presId="urn:microsoft.com/office/officeart/2005/8/layout/process4"/>
    <dgm:cxn modelId="{0E1E102D-04D1-416B-955F-49F20D035FE7}" type="presParOf" srcId="{448B1056-8714-47BF-A12E-5C3191B18C83}" destId="{8F7F1163-E7B8-441B-BA03-44FCE5684F9E}" srcOrd="3" destOrd="0" presId="urn:microsoft.com/office/officeart/2005/8/layout/process4"/>
    <dgm:cxn modelId="{E6301BB1-461D-4296-8812-2D595E6BE351}" type="presParOf" srcId="{448B1056-8714-47BF-A12E-5C3191B18C83}" destId="{B48DB4CB-CD09-4443-9A40-9F829AB7D89B}" srcOrd="4" destOrd="0" presId="urn:microsoft.com/office/officeart/2005/8/layout/process4"/>
    <dgm:cxn modelId="{CE53FDB5-86A2-4F02-85BE-8B61A22CADA5}" type="presParOf" srcId="{B48DB4CB-CD09-4443-9A40-9F829AB7D89B}" destId="{A54B1A9F-EFB5-4176-B1A8-1FE8D68129E6}" srcOrd="0" destOrd="0" presId="urn:microsoft.com/office/officeart/2005/8/layout/process4"/>
    <dgm:cxn modelId="{B21C5CAA-0087-4B2E-93FD-7A0707832F46}" type="presParOf" srcId="{B48DB4CB-CD09-4443-9A40-9F829AB7D89B}" destId="{8E5C5A5C-2885-4A43-A731-F52B7298EFE7}" srcOrd="1" destOrd="0" presId="urn:microsoft.com/office/officeart/2005/8/layout/process4"/>
    <dgm:cxn modelId="{EF0D405A-B1C4-4803-BC3C-7676957E08FC}" type="presParOf" srcId="{B48DB4CB-CD09-4443-9A40-9F829AB7D89B}" destId="{CD449AAC-A143-43F8-AC89-7E69A5A02334}" srcOrd="2" destOrd="0" presId="urn:microsoft.com/office/officeart/2005/8/layout/process4"/>
    <dgm:cxn modelId="{0CCCA06F-37C2-4BA3-872B-E3AA625369F7}" type="presParOf" srcId="{CD449AAC-A143-43F8-AC89-7E69A5A02334}" destId="{115B8747-FC81-4769-9F12-DEDD27ED19A5}" srcOrd="0" destOrd="0" presId="urn:microsoft.com/office/officeart/2005/8/layout/process4"/>
    <dgm:cxn modelId="{C19CA629-8160-481B-8FF2-340EC458555B}" type="presParOf" srcId="{CD449AAC-A143-43F8-AC89-7E69A5A02334}" destId="{6961037F-C409-4CEB-B7DB-0C13D328D7C7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DC0152-8B2B-4937-9D40-B3C90798822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09929A05-4384-43CB-BB0C-BB3D50A642C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40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40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</dgm:t>
    </dgm:pt>
    <dgm:pt modelId="{A92C15F0-1412-4FE6-8742-96EFD3581496}" type="parTrans" cxnId="{881D1D4F-5AF7-424F-9D2C-D5B023851FD2}">
      <dgm:prSet/>
      <dgm:spPr/>
      <dgm:t>
        <a:bodyPr/>
        <a:lstStyle/>
        <a:p>
          <a:endParaRPr lang="ru-RU"/>
        </a:p>
      </dgm:t>
    </dgm:pt>
    <dgm:pt modelId="{22CC5077-3823-444D-A7DC-1CF94366F701}" type="sibTrans" cxnId="{881D1D4F-5AF7-424F-9D2C-D5B023851FD2}">
      <dgm:prSet/>
      <dgm:spPr/>
      <dgm:t>
        <a:bodyPr/>
        <a:lstStyle/>
        <a:p>
          <a:endParaRPr lang="ru-RU"/>
        </a:p>
      </dgm:t>
    </dgm:pt>
    <dgm:pt modelId="{1F674F48-4B2A-4538-B854-6AFEDC128E1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Истинное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gm:t>
    </dgm:pt>
    <dgm:pt modelId="{2CF4483E-67A5-4940-98D5-9510CE111881}" type="parTrans" cxnId="{3AD38737-3351-4EA5-9C2B-0BCEA58DA4F8}">
      <dgm:prSet/>
      <dgm:spPr/>
      <dgm:t>
        <a:bodyPr/>
        <a:lstStyle/>
        <a:p>
          <a:endParaRPr lang="ru-RU"/>
        </a:p>
      </dgm:t>
    </dgm:pt>
    <dgm:pt modelId="{7C34B145-0012-4D80-AE9A-7C44EBF90242}" type="sibTrans" cxnId="{3AD38737-3351-4EA5-9C2B-0BCEA58DA4F8}">
      <dgm:prSet/>
      <dgm:spPr/>
      <dgm:t>
        <a:bodyPr/>
        <a:lstStyle/>
        <a:p>
          <a:endParaRPr lang="ru-RU"/>
        </a:p>
      </dgm:t>
    </dgm:pt>
    <dgm:pt modelId="{B49F3920-2C9B-4397-9707-DC117BD39F48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Демонстративно-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шантажное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500" b="0" i="0" u="none" strike="noStrike" cap="none" normalizeH="0" baseline="0" dirty="0" smtClean="0">
            <a:ln>
              <a:noFill/>
            </a:ln>
            <a:solidFill>
              <a:srgbClr val="800080"/>
            </a:solidFill>
            <a:effectLst/>
            <a:latin typeface="Tahoma" pitchFamily="34" charset="0"/>
            <a:cs typeface="Arial" charset="0"/>
          </a:endParaRPr>
        </a:p>
      </dgm:t>
    </dgm:pt>
    <dgm:pt modelId="{ED3A3C9E-1D41-4912-9443-052132716D7E}" type="parTrans" cxnId="{1D2F58C6-B08E-4742-8F17-D1A9A6505EC2}">
      <dgm:prSet/>
      <dgm:spPr/>
      <dgm:t>
        <a:bodyPr/>
        <a:lstStyle/>
        <a:p>
          <a:endParaRPr lang="ru-RU"/>
        </a:p>
      </dgm:t>
    </dgm:pt>
    <dgm:pt modelId="{4A234B18-D9F8-4922-A4D7-4EB72CD8D263}" type="sibTrans" cxnId="{1D2F58C6-B08E-4742-8F17-D1A9A6505EC2}">
      <dgm:prSet/>
      <dgm:spPr/>
      <dgm:t>
        <a:bodyPr/>
        <a:lstStyle/>
        <a:p>
          <a:endParaRPr lang="ru-RU"/>
        </a:p>
      </dgm:t>
    </dgm:pt>
    <dgm:pt modelId="{86009855-90E7-489B-9410-5D08D8E9E76C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err="1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Самоповреждающее</a:t>
          </a:r>
          <a:endParaRPr kumimoji="0" lang="ru-RU" sz="2400" b="0" i="0" u="none" strike="noStrike" cap="none" normalizeH="0" baseline="0" dirty="0" smtClean="0">
            <a:ln>
              <a:noFill/>
            </a:ln>
            <a:solidFill>
              <a:srgbClr val="800080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(</a:t>
          </a:r>
          <a:r>
            <a:rPr kumimoji="0" lang="ru-RU" sz="2400" b="0" i="0" u="none" strike="noStrike" cap="none" normalizeH="0" baseline="0" dirty="0" err="1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парасуицидальное</a:t>
          </a: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</dgm:t>
    </dgm:pt>
    <dgm:pt modelId="{175CE0DD-5C09-44ED-9E28-FADED1D57C49}" type="parTrans" cxnId="{F3329448-6D24-470B-8531-0F842A16004C}">
      <dgm:prSet/>
      <dgm:spPr/>
      <dgm:t>
        <a:bodyPr/>
        <a:lstStyle/>
        <a:p>
          <a:endParaRPr lang="ru-RU"/>
        </a:p>
      </dgm:t>
    </dgm:pt>
    <dgm:pt modelId="{6BBABC90-BB54-4ABB-A27E-34B92F8DF881}" type="sibTrans" cxnId="{F3329448-6D24-470B-8531-0F842A16004C}">
      <dgm:prSet/>
      <dgm:spPr/>
      <dgm:t>
        <a:bodyPr/>
        <a:lstStyle/>
        <a:p>
          <a:endParaRPr lang="ru-RU"/>
        </a:p>
      </dgm:t>
    </dgm:pt>
    <dgm:pt modelId="{7AC8DE32-F8E7-46AD-A90E-CD7301380AC1}" type="pres">
      <dgm:prSet presAssocID="{92DC0152-8B2B-4937-9D40-B3C90798822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92B5CFA-8CC6-4F6E-9ACD-277C988D32C4}" type="pres">
      <dgm:prSet presAssocID="{09929A05-4384-43CB-BB0C-BB3D50A642CC}" presName="hierRoot1" presStyleCnt="0">
        <dgm:presLayoutVars>
          <dgm:hierBranch/>
        </dgm:presLayoutVars>
      </dgm:prSet>
      <dgm:spPr/>
    </dgm:pt>
    <dgm:pt modelId="{6021152A-EDDB-4B37-9642-FC91121B6964}" type="pres">
      <dgm:prSet presAssocID="{09929A05-4384-43CB-BB0C-BB3D50A642CC}" presName="rootComposite1" presStyleCnt="0"/>
      <dgm:spPr/>
    </dgm:pt>
    <dgm:pt modelId="{489F1CAA-DED3-4416-950E-863D5006344E}" type="pres">
      <dgm:prSet presAssocID="{09929A05-4384-43CB-BB0C-BB3D50A642CC}" presName="rootText1" presStyleLbl="node0" presStyleIdx="0" presStyleCnt="1" custScaleX="283880" custScaleY="149702" custLinFactNeighborX="-1290" custLinFactNeighborY="1033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648178F-F763-40DD-8D1F-A938CBCB4586}" type="pres">
      <dgm:prSet presAssocID="{09929A05-4384-43CB-BB0C-BB3D50A642CC}" presName="rootConnector1" presStyleLbl="node1" presStyleIdx="0" presStyleCnt="0"/>
      <dgm:spPr/>
      <dgm:t>
        <a:bodyPr/>
        <a:lstStyle/>
        <a:p>
          <a:endParaRPr lang="ru-RU"/>
        </a:p>
      </dgm:t>
    </dgm:pt>
    <dgm:pt modelId="{DF499EE7-85BB-4AFB-96BB-239633C79C95}" type="pres">
      <dgm:prSet presAssocID="{09929A05-4384-43CB-BB0C-BB3D50A642CC}" presName="hierChild2" presStyleCnt="0"/>
      <dgm:spPr/>
    </dgm:pt>
    <dgm:pt modelId="{6A1FA4A9-9019-4E5D-9FE1-7C7BD14A9B58}" type="pres">
      <dgm:prSet presAssocID="{2CF4483E-67A5-4940-98D5-9510CE111881}" presName="Name35" presStyleLbl="parChTrans1D2" presStyleIdx="0" presStyleCnt="3"/>
      <dgm:spPr/>
      <dgm:t>
        <a:bodyPr/>
        <a:lstStyle/>
        <a:p>
          <a:endParaRPr lang="ru-RU"/>
        </a:p>
      </dgm:t>
    </dgm:pt>
    <dgm:pt modelId="{D4E71433-C006-41CD-A734-AE4CA5E26BE5}" type="pres">
      <dgm:prSet presAssocID="{1F674F48-4B2A-4538-B854-6AFEDC128E17}" presName="hierRoot2" presStyleCnt="0">
        <dgm:presLayoutVars>
          <dgm:hierBranch/>
        </dgm:presLayoutVars>
      </dgm:prSet>
      <dgm:spPr/>
    </dgm:pt>
    <dgm:pt modelId="{5279395B-CE7C-47C7-9621-98D7E5B4A8DC}" type="pres">
      <dgm:prSet presAssocID="{1F674F48-4B2A-4538-B854-6AFEDC128E17}" presName="rootComposite" presStyleCnt="0"/>
      <dgm:spPr/>
    </dgm:pt>
    <dgm:pt modelId="{5CE8AE25-FF6C-4576-9CE2-BF28A16E843E}" type="pres">
      <dgm:prSet presAssocID="{1F674F48-4B2A-4538-B854-6AFEDC128E17}" presName="rootText" presStyleLbl="node2" presStyleIdx="0" presStyleCnt="3" custScaleX="127907" custScaleY="207049" custLinFactNeighborX="6768" custLinFactNeighborY="264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C8B1E80-6680-4A46-A0FB-EA971349AF7B}" type="pres">
      <dgm:prSet presAssocID="{1F674F48-4B2A-4538-B854-6AFEDC128E17}" presName="rootConnector" presStyleLbl="node2" presStyleIdx="0" presStyleCnt="3"/>
      <dgm:spPr/>
      <dgm:t>
        <a:bodyPr/>
        <a:lstStyle/>
        <a:p>
          <a:endParaRPr lang="ru-RU"/>
        </a:p>
      </dgm:t>
    </dgm:pt>
    <dgm:pt modelId="{A8C55836-03C2-4DE6-AAA5-FE43F662D7DE}" type="pres">
      <dgm:prSet presAssocID="{1F674F48-4B2A-4538-B854-6AFEDC128E17}" presName="hierChild4" presStyleCnt="0"/>
      <dgm:spPr/>
    </dgm:pt>
    <dgm:pt modelId="{82268FF7-F4FE-4F93-A6CB-28E56BBB4028}" type="pres">
      <dgm:prSet presAssocID="{1F674F48-4B2A-4538-B854-6AFEDC128E17}" presName="hierChild5" presStyleCnt="0"/>
      <dgm:spPr/>
    </dgm:pt>
    <dgm:pt modelId="{F2DD8DE4-F7AF-4145-93EB-76F480F02A56}" type="pres">
      <dgm:prSet presAssocID="{ED3A3C9E-1D41-4912-9443-052132716D7E}" presName="Name35" presStyleLbl="parChTrans1D2" presStyleIdx="1" presStyleCnt="3"/>
      <dgm:spPr/>
      <dgm:t>
        <a:bodyPr/>
        <a:lstStyle/>
        <a:p>
          <a:endParaRPr lang="ru-RU"/>
        </a:p>
      </dgm:t>
    </dgm:pt>
    <dgm:pt modelId="{F1A2B770-0BF1-4E84-A278-BF933DEE2745}" type="pres">
      <dgm:prSet presAssocID="{B49F3920-2C9B-4397-9707-DC117BD39F48}" presName="hierRoot2" presStyleCnt="0">
        <dgm:presLayoutVars>
          <dgm:hierBranch/>
        </dgm:presLayoutVars>
      </dgm:prSet>
      <dgm:spPr/>
    </dgm:pt>
    <dgm:pt modelId="{132B6388-EBB8-493A-968C-66D95B2F2598}" type="pres">
      <dgm:prSet presAssocID="{B49F3920-2C9B-4397-9707-DC117BD39F48}" presName="rootComposite" presStyleCnt="0"/>
      <dgm:spPr/>
    </dgm:pt>
    <dgm:pt modelId="{D955A9F1-C14D-4F9B-9F39-0B0999260E05}" type="pres">
      <dgm:prSet presAssocID="{B49F3920-2C9B-4397-9707-DC117BD39F48}" presName="rootText" presStyleLbl="node2" presStyleIdx="1" presStyleCnt="3" custScaleX="129355" custScaleY="207049" custLinFactNeighborX="9758" custLinFactNeighborY="-142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DCAD2E0-61D5-410E-A1D1-499DE751E5B7}" type="pres">
      <dgm:prSet presAssocID="{B49F3920-2C9B-4397-9707-DC117BD39F48}" presName="rootConnector" presStyleLbl="node2" presStyleIdx="1" presStyleCnt="3"/>
      <dgm:spPr/>
      <dgm:t>
        <a:bodyPr/>
        <a:lstStyle/>
        <a:p>
          <a:endParaRPr lang="ru-RU"/>
        </a:p>
      </dgm:t>
    </dgm:pt>
    <dgm:pt modelId="{A26AED1F-F789-4F43-8A67-31685C6F28D5}" type="pres">
      <dgm:prSet presAssocID="{B49F3920-2C9B-4397-9707-DC117BD39F48}" presName="hierChild4" presStyleCnt="0"/>
      <dgm:spPr/>
    </dgm:pt>
    <dgm:pt modelId="{9970A6C5-BB2A-483E-8A0A-4B175A56417A}" type="pres">
      <dgm:prSet presAssocID="{B49F3920-2C9B-4397-9707-DC117BD39F48}" presName="hierChild5" presStyleCnt="0"/>
      <dgm:spPr/>
    </dgm:pt>
    <dgm:pt modelId="{07666250-3F8C-434E-AFB6-161F6FA36BBA}" type="pres">
      <dgm:prSet presAssocID="{175CE0DD-5C09-44ED-9E28-FADED1D57C49}" presName="Name35" presStyleLbl="parChTrans1D2" presStyleIdx="2" presStyleCnt="3"/>
      <dgm:spPr/>
      <dgm:t>
        <a:bodyPr/>
        <a:lstStyle/>
        <a:p>
          <a:endParaRPr lang="ru-RU"/>
        </a:p>
      </dgm:t>
    </dgm:pt>
    <dgm:pt modelId="{E6F22C07-3157-4CE1-8032-B18D2DBC2524}" type="pres">
      <dgm:prSet presAssocID="{86009855-90E7-489B-9410-5D08D8E9E76C}" presName="hierRoot2" presStyleCnt="0">
        <dgm:presLayoutVars>
          <dgm:hierBranch/>
        </dgm:presLayoutVars>
      </dgm:prSet>
      <dgm:spPr/>
    </dgm:pt>
    <dgm:pt modelId="{5D006EDD-DA7F-4D42-A311-C619849A8DA4}" type="pres">
      <dgm:prSet presAssocID="{86009855-90E7-489B-9410-5D08D8E9E76C}" presName="rootComposite" presStyleCnt="0"/>
      <dgm:spPr/>
    </dgm:pt>
    <dgm:pt modelId="{2151B3B0-226B-4A9F-9B05-0450FB1783E4}" type="pres">
      <dgm:prSet presAssocID="{86009855-90E7-489B-9410-5D08D8E9E76C}" presName="rootText" presStyleLbl="node2" presStyleIdx="2" presStyleCnt="3" custScaleX="141565" custScaleY="207875" custLinFactNeighborX="12431" custLinFactNeighborY="-2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82A571F5-3BFF-4742-9A48-6B9F8729E12B}" type="pres">
      <dgm:prSet presAssocID="{86009855-90E7-489B-9410-5D08D8E9E76C}" presName="rootConnector" presStyleLbl="node2" presStyleIdx="2" presStyleCnt="3"/>
      <dgm:spPr/>
      <dgm:t>
        <a:bodyPr/>
        <a:lstStyle/>
        <a:p>
          <a:endParaRPr lang="ru-RU"/>
        </a:p>
      </dgm:t>
    </dgm:pt>
    <dgm:pt modelId="{FA43593D-2AAD-48CF-AE97-CAF993918E64}" type="pres">
      <dgm:prSet presAssocID="{86009855-90E7-489B-9410-5D08D8E9E76C}" presName="hierChild4" presStyleCnt="0"/>
      <dgm:spPr/>
    </dgm:pt>
    <dgm:pt modelId="{04DBB1D1-0970-4D84-B7EA-751F1DFDC807}" type="pres">
      <dgm:prSet presAssocID="{86009855-90E7-489B-9410-5D08D8E9E76C}" presName="hierChild5" presStyleCnt="0"/>
      <dgm:spPr/>
    </dgm:pt>
    <dgm:pt modelId="{9A1DB0C2-CC81-425E-9CBC-5DAE3B1EF077}" type="pres">
      <dgm:prSet presAssocID="{09929A05-4384-43CB-BB0C-BB3D50A642CC}" presName="hierChild3" presStyleCnt="0"/>
      <dgm:spPr/>
    </dgm:pt>
  </dgm:ptLst>
  <dgm:cxnLst>
    <dgm:cxn modelId="{A82C5915-3AD7-4C54-8C56-6CB311913D03}" type="presOf" srcId="{1F674F48-4B2A-4538-B854-6AFEDC128E17}" destId="{5CE8AE25-FF6C-4576-9CE2-BF28A16E843E}" srcOrd="0" destOrd="0" presId="urn:microsoft.com/office/officeart/2005/8/layout/orgChart1"/>
    <dgm:cxn modelId="{FE86C813-0BA6-4CF2-91C5-2A2329373A4A}" type="presOf" srcId="{175CE0DD-5C09-44ED-9E28-FADED1D57C49}" destId="{07666250-3F8C-434E-AFB6-161F6FA36BBA}" srcOrd="0" destOrd="0" presId="urn:microsoft.com/office/officeart/2005/8/layout/orgChart1"/>
    <dgm:cxn modelId="{1D2F58C6-B08E-4742-8F17-D1A9A6505EC2}" srcId="{09929A05-4384-43CB-BB0C-BB3D50A642CC}" destId="{B49F3920-2C9B-4397-9707-DC117BD39F48}" srcOrd="1" destOrd="0" parTransId="{ED3A3C9E-1D41-4912-9443-052132716D7E}" sibTransId="{4A234B18-D9F8-4922-A4D7-4EB72CD8D263}"/>
    <dgm:cxn modelId="{83408706-2202-4449-BC6A-CBCE267F0802}" type="presOf" srcId="{1F674F48-4B2A-4538-B854-6AFEDC128E17}" destId="{8C8B1E80-6680-4A46-A0FB-EA971349AF7B}" srcOrd="1" destOrd="0" presId="urn:microsoft.com/office/officeart/2005/8/layout/orgChart1"/>
    <dgm:cxn modelId="{D97E267E-393B-4F63-899F-4F15D840099D}" type="presOf" srcId="{92DC0152-8B2B-4937-9D40-B3C907988228}" destId="{7AC8DE32-F8E7-46AD-A90E-CD7301380AC1}" srcOrd="0" destOrd="0" presId="urn:microsoft.com/office/officeart/2005/8/layout/orgChart1"/>
    <dgm:cxn modelId="{B74339E8-06C3-4379-AF53-9830BA78EE36}" type="presOf" srcId="{86009855-90E7-489B-9410-5D08D8E9E76C}" destId="{82A571F5-3BFF-4742-9A48-6B9F8729E12B}" srcOrd="1" destOrd="0" presId="urn:microsoft.com/office/officeart/2005/8/layout/orgChart1"/>
    <dgm:cxn modelId="{187141E6-BA2B-4E65-8728-1769C188712C}" type="presOf" srcId="{09929A05-4384-43CB-BB0C-BB3D50A642CC}" destId="{B648178F-F763-40DD-8D1F-A938CBCB4586}" srcOrd="1" destOrd="0" presId="urn:microsoft.com/office/officeart/2005/8/layout/orgChart1"/>
    <dgm:cxn modelId="{83D8ECCA-1639-4CB8-977B-2AD5F2209706}" type="presOf" srcId="{09929A05-4384-43CB-BB0C-BB3D50A642CC}" destId="{489F1CAA-DED3-4416-950E-863D5006344E}" srcOrd="0" destOrd="0" presId="urn:microsoft.com/office/officeart/2005/8/layout/orgChart1"/>
    <dgm:cxn modelId="{634ABECC-38EA-4758-984C-3C5CE3DCD031}" type="presOf" srcId="{B49F3920-2C9B-4397-9707-DC117BD39F48}" destId="{CDCAD2E0-61D5-410E-A1D1-499DE751E5B7}" srcOrd="1" destOrd="0" presId="urn:microsoft.com/office/officeart/2005/8/layout/orgChart1"/>
    <dgm:cxn modelId="{BC09EE04-95E2-476F-9FF0-303D5C2C41F1}" type="presOf" srcId="{B49F3920-2C9B-4397-9707-DC117BD39F48}" destId="{D955A9F1-C14D-4F9B-9F39-0B0999260E05}" srcOrd="0" destOrd="0" presId="urn:microsoft.com/office/officeart/2005/8/layout/orgChart1"/>
    <dgm:cxn modelId="{F70D306E-DEEF-4236-BE2E-577B75972941}" type="presOf" srcId="{86009855-90E7-489B-9410-5D08D8E9E76C}" destId="{2151B3B0-226B-4A9F-9B05-0450FB1783E4}" srcOrd="0" destOrd="0" presId="urn:microsoft.com/office/officeart/2005/8/layout/orgChart1"/>
    <dgm:cxn modelId="{54D341AF-E83C-450D-A1C5-0EDC477E8ACC}" type="presOf" srcId="{ED3A3C9E-1D41-4912-9443-052132716D7E}" destId="{F2DD8DE4-F7AF-4145-93EB-76F480F02A56}" srcOrd="0" destOrd="0" presId="urn:microsoft.com/office/officeart/2005/8/layout/orgChart1"/>
    <dgm:cxn modelId="{3AD38737-3351-4EA5-9C2B-0BCEA58DA4F8}" srcId="{09929A05-4384-43CB-BB0C-BB3D50A642CC}" destId="{1F674F48-4B2A-4538-B854-6AFEDC128E17}" srcOrd="0" destOrd="0" parTransId="{2CF4483E-67A5-4940-98D5-9510CE111881}" sibTransId="{7C34B145-0012-4D80-AE9A-7C44EBF90242}"/>
    <dgm:cxn modelId="{F3329448-6D24-470B-8531-0F842A16004C}" srcId="{09929A05-4384-43CB-BB0C-BB3D50A642CC}" destId="{86009855-90E7-489B-9410-5D08D8E9E76C}" srcOrd="2" destOrd="0" parTransId="{175CE0DD-5C09-44ED-9E28-FADED1D57C49}" sibTransId="{6BBABC90-BB54-4ABB-A27E-34B92F8DF881}"/>
    <dgm:cxn modelId="{881D1D4F-5AF7-424F-9D2C-D5B023851FD2}" srcId="{92DC0152-8B2B-4937-9D40-B3C907988228}" destId="{09929A05-4384-43CB-BB0C-BB3D50A642CC}" srcOrd="0" destOrd="0" parTransId="{A92C15F0-1412-4FE6-8742-96EFD3581496}" sibTransId="{22CC5077-3823-444D-A7DC-1CF94366F701}"/>
    <dgm:cxn modelId="{9E32E589-1333-48A8-BFCA-61FD30740D85}" type="presOf" srcId="{2CF4483E-67A5-4940-98D5-9510CE111881}" destId="{6A1FA4A9-9019-4E5D-9FE1-7C7BD14A9B58}" srcOrd="0" destOrd="0" presId="urn:microsoft.com/office/officeart/2005/8/layout/orgChart1"/>
    <dgm:cxn modelId="{BC10BF19-8DD3-4D84-B8A5-3A6A0528329D}" type="presParOf" srcId="{7AC8DE32-F8E7-46AD-A90E-CD7301380AC1}" destId="{D92B5CFA-8CC6-4F6E-9ACD-277C988D32C4}" srcOrd="0" destOrd="0" presId="urn:microsoft.com/office/officeart/2005/8/layout/orgChart1"/>
    <dgm:cxn modelId="{39EB23EC-301E-4D68-8583-B75E0AAB935E}" type="presParOf" srcId="{D92B5CFA-8CC6-4F6E-9ACD-277C988D32C4}" destId="{6021152A-EDDB-4B37-9642-FC91121B6964}" srcOrd="0" destOrd="0" presId="urn:microsoft.com/office/officeart/2005/8/layout/orgChart1"/>
    <dgm:cxn modelId="{D24D0085-F4C8-4F3F-829D-110E743ACB3C}" type="presParOf" srcId="{6021152A-EDDB-4B37-9642-FC91121B6964}" destId="{489F1CAA-DED3-4416-950E-863D5006344E}" srcOrd="0" destOrd="0" presId="urn:microsoft.com/office/officeart/2005/8/layout/orgChart1"/>
    <dgm:cxn modelId="{A89B0AC4-2091-4BC4-8801-CC5540A12639}" type="presParOf" srcId="{6021152A-EDDB-4B37-9642-FC91121B6964}" destId="{B648178F-F763-40DD-8D1F-A938CBCB4586}" srcOrd="1" destOrd="0" presId="urn:microsoft.com/office/officeart/2005/8/layout/orgChart1"/>
    <dgm:cxn modelId="{C023D317-9D39-429A-86C0-1F2EACD2E383}" type="presParOf" srcId="{D92B5CFA-8CC6-4F6E-9ACD-277C988D32C4}" destId="{DF499EE7-85BB-4AFB-96BB-239633C79C95}" srcOrd="1" destOrd="0" presId="urn:microsoft.com/office/officeart/2005/8/layout/orgChart1"/>
    <dgm:cxn modelId="{88465A97-B223-400E-B338-0B7B035C93FF}" type="presParOf" srcId="{DF499EE7-85BB-4AFB-96BB-239633C79C95}" destId="{6A1FA4A9-9019-4E5D-9FE1-7C7BD14A9B58}" srcOrd="0" destOrd="0" presId="urn:microsoft.com/office/officeart/2005/8/layout/orgChart1"/>
    <dgm:cxn modelId="{DB2DB2C2-42C7-4DD8-BFE4-CA941CE263B4}" type="presParOf" srcId="{DF499EE7-85BB-4AFB-96BB-239633C79C95}" destId="{D4E71433-C006-41CD-A734-AE4CA5E26BE5}" srcOrd="1" destOrd="0" presId="urn:microsoft.com/office/officeart/2005/8/layout/orgChart1"/>
    <dgm:cxn modelId="{C4DB44A0-0329-4B07-A96E-94BAC0BA5326}" type="presParOf" srcId="{D4E71433-C006-41CD-A734-AE4CA5E26BE5}" destId="{5279395B-CE7C-47C7-9621-98D7E5B4A8DC}" srcOrd="0" destOrd="0" presId="urn:microsoft.com/office/officeart/2005/8/layout/orgChart1"/>
    <dgm:cxn modelId="{687AF2C9-73EB-4F32-8269-00E1EDACD757}" type="presParOf" srcId="{5279395B-CE7C-47C7-9621-98D7E5B4A8DC}" destId="{5CE8AE25-FF6C-4576-9CE2-BF28A16E843E}" srcOrd="0" destOrd="0" presId="urn:microsoft.com/office/officeart/2005/8/layout/orgChart1"/>
    <dgm:cxn modelId="{CC2B3199-6E72-4519-9B3B-818DE3DF9047}" type="presParOf" srcId="{5279395B-CE7C-47C7-9621-98D7E5B4A8DC}" destId="{8C8B1E80-6680-4A46-A0FB-EA971349AF7B}" srcOrd="1" destOrd="0" presId="urn:microsoft.com/office/officeart/2005/8/layout/orgChart1"/>
    <dgm:cxn modelId="{3A67B5F3-B120-4077-B953-CC9944F8B5F1}" type="presParOf" srcId="{D4E71433-C006-41CD-A734-AE4CA5E26BE5}" destId="{A8C55836-03C2-4DE6-AAA5-FE43F662D7DE}" srcOrd="1" destOrd="0" presId="urn:microsoft.com/office/officeart/2005/8/layout/orgChart1"/>
    <dgm:cxn modelId="{2CBA60E5-7B23-4331-8CA5-86E62A982458}" type="presParOf" srcId="{D4E71433-C006-41CD-A734-AE4CA5E26BE5}" destId="{82268FF7-F4FE-4F93-A6CB-28E56BBB4028}" srcOrd="2" destOrd="0" presId="urn:microsoft.com/office/officeart/2005/8/layout/orgChart1"/>
    <dgm:cxn modelId="{E5BFEFB8-0E2F-49D5-A0CF-111378ED4A4F}" type="presParOf" srcId="{DF499EE7-85BB-4AFB-96BB-239633C79C95}" destId="{F2DD8DE4-F7AF-4145-93EB-76F480F02A56}" srcOrd="2" destOrd="0" presId="urn:microsoft.com/office/officeart/2005/8/layout/orgChart1"/>
    <dgm:cxn modelId="{BA361CF3-7939-4648-BF36-23AC52A9DC7E}" type="presParOf" srcId="{DF499EE7-85BB-4AFB-96BB-239633C79C95}" destId="{F1A2B770-0BF1-4E84-A278-BF933DEE2745}" srcOrd="3" destOrd="0" presId="urn:microsoft.com/office/officeart/2005/8/layout/orgChart1"/>
    <dgm:cxn modelId="{48B175CC-6BDE-45CD-8791-8AF9E181DD16}" type="presParOf" srcId="{F1A2B770-0BF1-4E84-A278-BF933DEE2745}" destId="{132B6388-EBB8-493A-968C-66D95B2F2598}" srcOrd="0" destOrd="0" presId="urn:microsoft.com/office/officeart/2005/8/layout/orgChart1"/>
    <dgm:cxn modelId="{5B9B4C48-CA50-41AA-A785-4F16E9737897}" type="presParOf" srcId="{132B6388-EBB8-493A-968C-66D95B2F2598}" destId="{D955A9F1-C14D-4F9B-9F39-0B0999260E05}" srcOrd="0" destOrd="0" presId="urn:microsoft.com/office/officeart/2005/8/layout/orgChart1"/>
    <dgm:cxn modelId="{74E328B2-83BD-431D-B1F6-833985D474D3}" type="presParOf" srcId="{132B6388-EBB8-493A-968C-66D95B2F2598}" destId="{CDCAD2E0-61D5-410E-A1D1-499DE751E5B7}" srcOrd="1" destOrd="0" presId="urn:microsoft.com/office/officeart/2005/8/layout/orgChart1"/>
    <dgm:cxn modelId="{8BCA05B0-23A9-4263-9A01-1F9886F5FCAF}" type="presParOf" srcId="{F1A2B770-0BF1-4E84-A278-BF933DEE2745}" destId="{A26AED1F-F789-4F43-8A67-31685C6F28D5}" srcOrd="1" destOrd="0" presId="urn:microsoft.com/office/officeart/2005/8/layout/orgChart1"/>
    <dgm:cxn modelId="{A9A331CF-7265-4A4E-A587-11D2A264B81E}" type="presParOf" srcId="{F1A2B770-0BF1-4E84-A278-BF933DEE2745}" destId="{9970A6C5-BB2A-483E-8A0A-4B175A56417A}" srcOrd="2" destOrd="0" presId="urn:microsoft.com/office/officeart/2005/8/layout/orgChart1"/>
    <dgm:cxn modelId="{83CD0E1A-E911-42F4-93B4-59E090A025E2}" type="presParOf" srcId="{DF499EE7-85BB-4AFB-96BB-239633C79C95}" destId="{07666250-3F8C-434E-AFB6-161F6FA36BBA}" srcOrd="4" destOrd="0" presId="urn:microsoft.com/office/officeart/2005/8/layout/orgChart1"/>
    <dgm:cxn modelId="{FB6B79B0-D918-451D-A3A0-B00724229BE4}" type="presParOf" srcId="{DF499EE7-85BB-4AFB-96BB-239633C79C95}" destId="{E6F22C07-3157-4CE1-8032-B18D2DBC2524}" srcOrd="5" destOrd="0" presId="urn:microsoft.com/office/officeart/2005/8/layout/orgChart1"/>
    <dgm:cxn modelId="{6507D2EB-6D5D-4621-AA19-65BD9E03A216}" type="presParOf" srcId="{E6F22C07-3157-4CE1-8032-B18D2DBC2524}" destId="{5D006EDD-DA7F-4D42-A311-C619849A8DA4}" srcOrd="0" destOrd="0" presId="urn:microsoft.com/office/officeart/2005/8/layout/orgChart1"/>
    <dgm:cxn modelId="{C8F0F99B-6415-42F3-A7DC-324CDA40B521}" type="presParOf" srcId="{5D006EDD-DA7F-4D42-A311-C619849A8DA4}" destId="{2151B3B0-226B-4A9F-9B05-0450FB1783E4}" srcOrd="0" destOrd="0" presId="urn:microsoft.com/office/officeart/2005/8/layout/orgChart1"/>
    <dgm:cxn modelId="{667DB20D-3537-4313-B448-93EE2A854D37}" type="presParOf" srcId="{5D006EDD-DA7F-4D42-A311-C619849A8DA4}" destId="{82A571F5-3BFF-4742-9A48-6B9F8729E12B}" srcOrd="1" destOrd="0" presId="urn:microsoft.com/office/officeart/2005/8/layout/orgChart1"/>
    <dgm:cxn modelId="{D9532BA0-7AF4-4E67-A42A-040C254A3337}" type="presParOf" srcId="{E6F22C07-3157-4CE1-8032-B18D2DBC2524}" destId="{FA43593D-2AAD-48CF-AE97-CAF993918E64}" srcOrd="1" destOrd="0" presId="urn:microsoft.com/office/officeart/2005/8/layout/orgChart1"/>
    <dgm:cxn modelId="{DFA90164-1B10-466D-A7A3-4C71142E2F91}" type="presParOf" srcId="{E6F22C07-3157-4CE1-8032-B18D2DBC2524}" destId="{04DBB1D1-0970-4D84-B7EA-751F1DFDC807}" srcOrd="2" destOrd="0" presId="urn:microsoft.com/office/officeart/2005/8/layout/orgChart1"/>
    <dgm:cxn modelId="{15E91100-A4DA-4254-A1FF-4871B5ED3B0B}" type="presParOf" srcId="{D92B5CFA-8CC6-4F6E-9ACD-277C988D32C4}" destId="{9A1DB0C2-CC81-425E-9CBC-5DAE3B1EF07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8B85D4-208E-451C-B53D-75DDA2B1E08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22BE7779-A431-46D6-82C7-33B5D2330DCB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Суицидальные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факторы </a:t>
          </a:r>
        </a:p>
      </dgm:t>
    </dgm:pt>
    <dgm:pt modelId="{BCC6707C-F608-464F-B49F-A931AB74AF3C}" type="parTrans" cxnId="{C101E956-7F64-46DD-9508-D6CAEAF6EC96}">
      <dgm:prSet/>
      <dgm:spPr/>
      <dgm:t>
        <a:bodyPr/>
        <a:lstStyle/>
        <a:p>
          <a:endParaRPr lang="ru-RU"/>
        </a:p>
      </dgm:t>
    </dgm:pt>
    <dgm:pt modelId="{C4923242-38B1-440D-B150-D74428CCDC8B}" type="sibTrans" cxnId="{C101E956-7F64-46DD-9508-D6CAEAF6EC96}">
      <dgm:prSet/>
      <dgm:spPr/>
      <dgm:t>
        <a:bodyPr/>
        <a:lstStyle/>
        <a:p>
          <a:endParaRPr lang="ru-RU"/>
        </a:p>
      </dgm:t>
    </dgm:pt>
    <dgm:pt modelId="{4698E472-1CC4-4D8D-A348-E09A79E0DE1A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ситуативные</a:t>
          </a:r>
          <a:r>
            <a:rPr kumimoji="0" lang="ru-RU" sz="28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Arial" charset="0"/>
            </a:rPr>
            <a:t> </a:t>
          </a:r>
        </a:p>
      </dgm:t>
    </dgm:pt>
    <dgm:pt modelId="{1D72A8A0-5A34-475B-A27F-2AFADBD1D9B4}" type="parTrans" cxnId="{9FB07C8B-4130-4FE5-B44A-938EF44A15FA}">
      <dgm:prSet/>
      <dgm:spPr/>
      <dgm:t>
        <a:bodyPr/>
        <a:lstStyle/>
        <a:p>
          <a:endParaRPr lang="ru-RU"/>
        </a:p>
      </dgm:t>
    </dgm:pt>
    <dgm:pt modelId="{3454B6E2-D3DB-4E3A-92D6-DD21AABFE240}" type="sibTrans" cxnId="{9FB07C8B-4130-4FE5-B44A-938EF44A15FA}">
      <dgm:prSet/>
      <dgm:spPr/>
      <dgm:t>
        <a:bodyPr/>
        <a:lstStyle/>
        <a:p>
          <a:endParaRPr lang="ru-RU"/>
        </a:p>
      </dgm:t>
    </dgm:pt>
    <dgm:pt modelId="{9C69AAF3-AF9E-4681-8DFC-B8BE71F7351E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ru-RU" sz="24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пролонгированные</a:t>
          </a:r>
          <a:r>
            <a:rPr kumimoji="0" lang="ru-RU" sz="2400" b="0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 </a:t>
          </a:r>
        </a:p>
      </dgm:t>
    </dgm:pt>
    <dgm:pt modelId="{453A6DF3-EBBA-419B-9E12-B8BDDC3A86B2}" type="parTrans" cxnId="{BACAE466-7C5E-439C-A45B-1D4679F522DD}">
      <dgm:prSet/>
      <dgm:spPr/>
      <dgm:t>
        <a:bodyPr/>
        <a:lstStyle/>
        <a:p>
          <a:endParaRPr lang="ru-RU"/>
        </a:p>
      </dgm:t>
    </dgm:pt>
    <dgm:pt modelId="{A429FD30-066D-494A-A9A8-77DCD5C39B32}" type="sibTrans" cxnId="{BACAE466-7C5E-439C-A45B-1D4679F522DD}">
      <dgm:prSet/>
      <dgm:spPr/>
      <dgm:t>
        <a:bodyPr/>
        <a:lstStyle/>
        <a:p>
          <a:endParaRPr lang="ru-RU"/>
        </a:p>
      </dgm:t>
    </dgm:pt>
    <dgm:pt modelId="{F9D25BBD-A109-4EE4-B245-0EF87C4D5807}">
      <dgm:prSet custT="1"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стабильные</a:t>
          </a:r>
        </a:p>
      </dgm:t>
    </dgm:pt>
    <dgm:pt modelId="{0060B14B-944D-4843-BE7E-3DF163683CC3}" type="parTrans" cxnId="{ADE2ED2A-5FE2-40F2-A8DF-DEB7B633D55F}">
      <dgm:prSet/>
      <dgm:spPr/>
      <dgm:t>
        <a:bodyPr/>
        <a:lstStyle/>
        <a:p>
          <a:endParaRPr lang="ru-RU"/>
        </a:p>
      </dgm:t>
    </dgm:pt>
    <dgm:pt modelId="{032760DF-25BC-4F55-B5F2-6F5263172382}" type="sibTrans" cxnId="{ADE2ED2A-5FE2-40F2-A8DF-DEB7B633D55F}">
      <dgm:prSet/>
      <dgm:spPr/>
      <dgm:t>
        <a:bodyPr/>
        <a:lstStyle/>
        <a:p>
          <a:endParaRPr lang="ru-RU"/>
        </a:p>
      </dgm:t>
    </dgm:pt>
    <dgm:pt modelId="{689A8572-F7DC-47EA-B851-0F56A78CFB7E}" type="pres">
      <dgm:prSet presAssocID="{588B85D4-208E-451C-B53D-75DDA2B1E08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F231C4A-D910-480C-A60F-65968028B9A3}" type="pres">
      <dgm:prSet presAssocID="{22BE7779-A431-46D6-82C7-33B5D2330DCB}" presName="hierRoot1" presStyleCnt="0">
        <dgm:presLayoutVars>
          <dgm:hierBranch/>
        </dgm:presLayoutVars>
      </dgm:prSet>
      <dgm:spPr/>
    </dgm:pt>
    <dgm:pt modelId="{298CB8B1-C09E-43AD-90F5-E46032DEFA00}" type="pres">
      <dgm:prSet presAssocID="{22BE7779-A431-46D6-82C7-33B5D2330DCB}" presName="rootComposite1" presStyleCnt="0"/>
      <dgm:spPr/>
    </dgm:pt>
    <dgm:pt modelId="{63D909AF-5DE7-48BD-8B97-31D83B547528}" type="pres">
      <dgm:prSet presAssocID="{22BE7779-A431-46D6-82C7-33B5D2330DCB}" presName="rootText1" presStyleLbl="node0" presStyleIdx="0" presStyleCnt="1" custScaleX="302940" custScaleY="20507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12BB754-DE6F-4740-8C55-352838E58726}" type="pres">
      <dgm:prSet presAssocID="{22BE7779-A431-46D6-82C7-33B5D2330DCB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DA05C56-2E58-4DDD-8CDD-07C77E040A46}" type="pres">
      <dgm:prSet presAssocID="{22BE7779-A431-46D6-82C7-33B5D2330DCB}" presName="hierChild2" presStyleCnt="0"/>
      <dgm:spPr/>
    </dgm:pt>
    <dgm:pt modelId="{3D0BC6FB-7413-4BD7-BEDC-C02EA73FF7D2}" type="pres">
      <dgm:prSet presAssocID="{1D72A8A0-5A34-475B-A27F-2AFADBD1D9B4}" presName="Name35" presStyleLbl="parChTrans1D2" presStyleIdx="0" presStyleCnt="3"/>
      <dgm:spPr/>
      <dgm:t>
        <a:bodyPr/>
        <a:lstStyle/>
        <a:p>
          <a:endParaRPr lang="ru-RU"/>
        </a:p>
      </dgm:t>
    </dgm:pt>
    <dgm:pt modelId="{96D9DE40-81BD-4AE4-88DF-120C3F121C52}" type="pres">
      <dgm:prSet presAssocID="{4698E472-1CC4-4D8D-A348-E09A79E0DE1A}" presName="hierRoot2" presStyleCnt="0">
        <dgm:presLayoutVars>
          <dgm:hierBranch/>
        </dgm:presLayoutVars>
      </dgm:prSet>
      <dgm:spPr/>
    </dgm:pt>
    <dgm:pt modelId="{F9E885DB-235E-4945-A054-4B8B008DC2AE}" type="pres">
      <dgm:prSet presAssocID="{4698E472-1CC4-4D8D-A348-E09A79E0DE1A}" presName="rootComposite" presStyleCnt="0"/>
      <dgm:spPr/>
    </dgm:pt>
    <dgm:pt modelId="{D7D49426-331C-4547-AA3E-5AE7FC6FE9D3}" type="pres">
      <dgm:prSet presAssocID="{4698E472-1CC4-4D8D-A348-E09A79E0DE1A}" presName="rootText" presStyleLbl="node2" presStyleIdx="0" presStyleCnt="3" custLinFactNeighborX="6388" custLinFactNeighborY="-12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A0ACAD3-7B1C-45CC-A5FE-40887FBE6BAA}" type="pres">
      <dgm:prSet presAssocID="{4698E472-1CC4-4D8D-A348-E09A79E0DE1A}" presName="rootConnector" presStyleLbl="node2" presStyleIdx="0" presStyleCnt="3"/>
      <dgm:spPr/>
      <dgm:t>
        <a:bodyPr/>
        <a:lstStyle/>
        <a:p>
          <a:endParaRPr lang="ru-RU"/>
        </a:p>
      </dgm:t>
    </dgm:pt>
    <dgm:pt modelId="{68673806-83C7-4957-A92F-1091727742DA}" type="pres">
      <dgm:prSet presAssocID="{4698E472-1CC4-4D8D-A348-E09A79E0DE1A}" presName="hierChild4" presStyleCnt="0"/>
      <dgm:spPr/>
    </dgm:pt>
    <dgm:pt modelId="{6C5B404C-1440-458C-9F73-D1A09482C885}" type="pres">
      <dgm:prSet presAssocID="{4698E472-1CC4-4D8D-A348-E09A79E0DE1A}" presName="hierChild5" presStyleCnt="0"/>
      <dgm:spPr/>
    </dgm:pt>
    <dgm:pt modelId="{62F9E041-6B98-4736-A1C0-8C7638280D3A}" type="pres">
      <dgm:prSet presAssocID="{453A6DF3-EBBA-419B-9E12-B8BDDC3A86B2}" presName="Name35" presStyleLbl="parChTrans1D2" presStyleIdx="1" presStyleCnt="3"/>
      <dgm:spPr/>
      <dgm:t>
        <a:bodyPr/>
        <a:lstStyle/>
        <a:p>
          <a:endParaRPr lang="ru-RU"/>
        </a:p>
      </dgm:t>
    </dgm:pt>
    <dgm:pt modelId="{24FFB289-1ED5-4914-A0EF-C554ADD7DCEA}" type="pres">
      <dgm:prSet presAssocID="{9C69AAF3-AF9E-4681-8DFC-B8BE71F7351E}" presName="hierRoot2" presStyleCnt="0">
        <dgm:presLayoutVars>
          <dgm:hierBranch/>
        </dgm:presLayoutVars>
      </dgm:prSet>
      <dgm:spPr/>
    </dgm:pt>
    <dgm:pt modelId="{976DFB52-E198-4804-AB33-CB31F7E58635}" type="pres">
      <dgm:prSet presAssocID="{9C69AAF3-AF9E-4681-8DFC-B8BE71F7351E}" presName="rootComposite" presStyleCnt="0"/>
      <dgm:spPr/>
    </dgm:pt>
    <dgm:pt modelId="{69E932D9-FD9D-4A7F-BC68-7D281D20BBC3}" type="pres">
      <dgm:prSet presAssocID="{9C69AAF3-AF9E-4681-8DFC-B8BE71F7351E}" presName="rootText" presStyleLbl="node2" presStyleIdx="1" presStyleCnt="3" custScaleX="130030" custLinFactNeighborX="713" custLinFactNeighborY="-12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B596FDC-F0A4-42D8-BD10-C87A40C87CCC}" type="pres">
      <dgm:prSet presAssocID="{9C69AAF3-AF9E-4681-8DFC-B8BE71F7351E}" presName="rootConnector" presStyleLbl="node2" presStyleIdx="1" presStyleCnt="3"/>
      <dgm:spPr/>
      <dgm:t>
        <a:bodyPr/>
        <a:lstStyle/>
        <a:p>
          <a:endParaRPr lang="ru-RU"/>
        </a:p>
      </dgm:t>
    </dgm:pt>
    <dgm:pt modelId="{6CC63C8D-2956-40DE-B979-B5D9FB3E238B}" type="pres">
      <dgm:prSet presAssocID="{9C69AAF3-AF9E-4681-8DFC-B8BE71F7351E}" presName="hierChild4" presStyleCnt="0"/>
      <dgm:spPr/>
    </dgm:pt>
    <dgm:pt modelId="{737B2CC2-D648-4E16-A8D7-F967FF22F140}" type="pres">
      <dgm:prSet presAssocID="{9C69AAF3-AF9E-4681-8DFC-B8BE71F7351E}" presName="hierChild5" presStyleCnt="0"/>
      <dgm:spPr/>
    </dgm:pt>
    <dgm:pt modelId="{0B5E90AE-D271-43B8-B281-203E2A53777A}" type="pres">
      <dgm:prSet presAssocID="{0060B14B-944D-4843-BE7E-3DF163683CC3}" presName="Name35" presStyleLbl="parChTrans1D2" presStyleIdx="2" presStyleCnt="3"/>
      <dgm:spPr/>
      <dgm:t>
        <a:bodyPr/>
        <a:lstStyle/>
        <a:p>
          <a:endParaRPr lang="ru-RU"/>
        </a:p>
      </dgm:t>
    </dgm:pt>
    <dgm:pt modelId="{BB07FD75-8C4A-4003-B62F-65AA7B0A5831}" type="pres">
      <dgm:prSet presAssocID="{F9D25BBD-A109-4EE4-B245-0EF87C4D5807}" presName="hierRoot2" presStyleCnt="0">
        <dgm:presLayoutVars>
          <dgm:hierBranch/>
        </dgm:presLayoutVars>
      </dgm:prSet>
      <dgm:spPr/>
    </dgm:pt>
    <dgm:pt modelId="{24E65002-630A-4906-95E8-73B5FFB7EC1D}" type="pres">
      <dgm:prSet presAssocID="{F9D25BBD-A109-4EE4-B245-0EF87C4D5807}" presName="rootComposite" presStyleCnt="0"/>
      <dgm:spPr/>
    </dgm:pt>
    <dgm:pt modelId="{BAA592A4-A855-4F92-AAD7-B51FCDA395FE}" type="pres">
      <dgm:prSet presAssocID="{F9D25BBD-A109-4EE4-B245-0EF87C4D5807}" presName="rootText" presStyleLbl="node2" presStyleIdx="2" presStyleCnt="3" custLinFactNeighborX="-8632" custLinFactNeighborY="-120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5810E8F-0BF2-45C7-8FD7-560D280912F2}" type="pres">
      <dgm:prSet presAssocID="{F9D25BBD-A109-4EE4-B245-0EF87C4D5807}" presName="rootConnector" presStyleLbl="node2" presStyleIdx="2" presStyleCnt="3"/>
      <dgm:spPr/>
      <dgm:t>
        <a:bodyPr/>
        <a:lstStyle/>
        <a:p>
          <a:endParaRPr lang="ru-RU"/>
        </a:p>
      </dgm:t>
    </dgm:pt>
    <dgm:pt modelId="{0720FB48-4DB1-4A1A-88DA-90FC636DEAB1}" type="pres">
      <dgm:prSet presAssocID="{F9D25BBD-A109-4EE4-B245-0EF87C4D5807}" presName="hierChild4" presStyleCnt="0"/>
      <dgm:spPr/>
    </dgm:pt>
    <dgm:pt modelId="{D7B2B76F-4CFA-499C-A091-D09C5E4BEE00}" type="pres">
      <dgm:prSet presAssocID="{F9D25BBD-A109-4EE4-B245-0EF87C4D5807}" presName="hierChild5" presStyleCnt="0"/>
      <dgm:spPr/>
    </dgm:pt>
    <dgm:pt modelId="{7A333BFF-5D85-4048-9544-92D0B25F2914}" type="pres">
      <dgm:prSet presAssocID="{22BE7779-A431-46D6-82C7-33B5D2330DCB}" presName="hierChild3" presStyleCnt="0"/>
      <dgm:spPr/>
    </dgm:pt>
  </dgm:ptLst>
  <dgm:cxnLst>
    <dgm:cxn modelId="{1BBD0A89-7BE2-4382-A0D7-A89DB35F9593}" type="presOf" srcId="{4698E472-1CC4-4D8D-A348-E09A79E0DE1A}" destId="{DA0ACAD3-7B1C-45CC-A5FE-40887FBE6BAA}" srcOrd="1" destOrd="0" presId="urn:microsoft.com/office/officeart/2005/8/layout/orgChart1"/>
    <dgm:cxn modelId="{98EBF3C7-1452-4D98-8960-CE7B1468918A}" type="presOf" srcId="{9C69AAF3-AF9E-4681-8DFC-B8BE71F7351E}" destId="{DB596FDC-F0A4-42D8-BD10-C87A40C87CCC}" srcOrd="1" destOrd="0" presId="urn:microsoft.com/office/officeart/2005/8/layout/orgChart1"/>
    <dgm:cxn modelId="{A097E8E5-4878-4F69-9E3F-98AA77D71BB7}" type="presOf" srcId="{F9D25BBD-A109-4EE4-B245-0EF87C4D5807}" destId="{B5810E8F-0BF2-45C7-8FD7-560D280912F2}" srcOrd="1" destOrd="0" presId="urn:microsoft.com/office/officeart/2005/8/layout/orgChart1"/>
    <dgm:cxn modelId="{407C919A-EECC-4AD8-B2AE-087B7A222799}" type="presOf" srcId="{453A6DF3-EBBA-419B-9E12-B8BDDC3A86B2}" destId="{62F9E041-6B98-4736-A1C0-8C7638280D3A}" srcOrd="0" destOrd="0" presId="urn:microsoft.com/office/officeart/2005/8/layout/orgChart1"/>
    <dgm:cxn modelId="{91D4934C-FF1D-4309-91D7-B99D0B0CE4B9}" type="presOf" srcId="{9C69AAF3-AF9E-4681-8DFC-B8BE71F7351E}" destId="{69E932D9-FD9D-4A7F-BC68-7D281D20BBC3}" srcOrd="0" destOrd="0" presId="urn:microsoft.com/office/officeart/2005/8/layout/orgChart1"/>
    <dgm:cxn modelId="{A424A7D2-AC1A-4E78-8323-5CBB1EE309CA}" type="presOf" srcId="{4698E472-1CC4-4D8D-A348-E09A79E0DE1A}" destId="{D7D49426-331C-4547-AA3E-5AE7FC6FE9D3}" srcOrd="0" destOrd="0" presId="urn:microsoft.com/office/officeart/2005/8/layout/orgChart1"/>
    <dgm:cxn modelId="{533FBDFD-2E27-4D5C-9993-31E4019BE26D}" type="presOf" srcId="{1D72A8A0-5A34-475B-A27F-2AFADBD1D9B4}" destId="{3D0BC6FB-7413-4BD7-BEDC-C02EA73FF7D2}" srcOrd="0" destOrd="0" presId="urn:microsoft.com/office/officeart/2005/8/layout/orgChart1"/>
    <dgm:cxn modelId="{C101E956-7F64-46DD-9508-D6CAEAF6EC96}" srcId="{588B85D4-208E-451C-B53D-75DDA2B1E081}" destId="{22BE7779-A431-46D6-82C7-33B5D2330DCB}" srcOrd="0" destOrd="0" parTransId="{BCC6707C-F608-464F-B49F-A931AB74AF3C}" sibTransId="{C4923242-38B1-440D-B150-D74428CCDC8B}"/>
    <dgm:cxn modelId="{E2A23B55-ACEC-4DEF-B301-D73372F33EDB}" type="presOf" srcId="{588B85D4-208E-451C-B53D-75DDA2B1E081}" destId="{689A8572-F7DC-47EA-B851-0F56A78CFB7E}" srcOrd="0" destOrd="0" presId="urn:microsoft.com/office/officeart/2005/8/layout/orgChart1"/>
    <dgm:cxn modelId="{C702BEE1-5037-4315-92CD-08D09647DECD}" type="presOf" srcId="{F9D25BBD-A109-4EE4-B245-0EF87C4D5807}" destId="{BAA592A4-A855-4F92-AAD7-B51FCDA395FE}" srcOrd="0" destOrd="0" presId="urn:microsoft.com/office/officeart/2005/8/layout/orgChart1"/>
    <dgm:cxn modelId="{BACAE466-7C5E-439C-A45B-1D4679F522DD}" srcId="{22BE7779-A431-46D6-82C7-33B5D2330DCB}" destId="{9C69AAF3-AF9E-4681-8DFC-B8BE71F7351E}" srcOrd="1" destOrd="0" parTransId="{453A6DF3-EBBA-419B-9E12-B8BDDC3A86B2}" sibTransId="{A429FD30-066D-494A-A9A8-77DCD5C39B32}"/>
    <dgm:cxn modelId="{ADE2ED2A-5FE2-40F2-A8DF-DEB7B633D55F}" srcId="{22BE7779-A431-46D6-82C7-33B5D2330DCB}" destId="{F9D25BBD-A109-4EE4-B245-0EF87C4D5807}" srcOrd="2" destOrd="0" parTransId="{0060B14B-944D-4843-BE7E-3DF163683CC3}" sibTransId="{032760DF-25BC-4F55-B5F2-6F5263172382}"/>
    <dgm:cxn modelId="{06D26D27-681F-4932-BFA9-9F16875627CA}" type="presOf" srcId="{22BE7779-A431-46D6-82C7-33B5D2330DCB}" destId="{63D909AF-5DE7-48BD-8B97-31D83B547528}" srcOrd="0" destOrd="0" presId="urn:microsoft.com/office/officeart/2005/8/layout/orgChart1"/>
    <dgm:cxn modelId="{88C97F56-B2D6-47EA-815A-FADF71DA839C}" type="presOf" srcId="{0060B14B-944D-4843-BE7E-3DF163683CC3}" destId="{0B5E90AE-D271-43B8-B281-203E2A53777A}" srcOrd="0" destOrd="0" presId="urn:microsoft.com/office/officeart/2005/8/layout/orgChart1"/>
    <dgm:cxn modelId="{E175FEB8-C2FB-48F2-B90F-040DF52A3AEE}" type="presOf" srcId="{22BE7779-A431-46D6-82C7-33B5D2330DCB}" destId="{312BB754-DE6F-4740-8C55-352838E58726}" srcOrd="1" destOrd="0" presId="urn:microsoft.com/office/officeart/2005/8/layout/orgChart1"/>
    <dgm:cxn modelId="{9FB07C8B-4130-4FE5-B44A-938EF44A15FA}" srcId="{22BE7779-A431-46D6-82C7-33B5D2330DCB}" destId="{4698E472-1CC4-4D8D-A348-E09A79E0DE1A}" srcOrd="0" destOrd="0" parTransId="{1D72A8A0-5A34-475B-A27F-2AFADBD1D9B4}" sibTransId="{3454B6E2-D3DB-4E3A-92D6-DD21AABFE240}"/>
    <dgm:cxn modelId="{09EE20B5-4E1E-4B04-8D4A-820129D13FB5}" type="presParOf" srcId="{689A8572-F7DC-47EA-B851-0F56A78CFB7E}" destId="{7F231C4A-D910-480C-A60F-65968028B9A3}" srcOrd="0" destOrd="0" presId="urn:microsoft.com/office/officeart/2005/8/layout/orgChart1"/>
    <dgm:cxn modelId="{AB526F57-8757-4AE4-AEAD-0FF83B287E2D}" type="presParOf" srcId="{7F231C4A-D910-480C-A60F-65968028B9A3}" destId="{298CB8B1-C09E-43AD-90F5-E46032DEFA00}" srcOrd="0" destOrd="0" presId="urn:microsoft.com/office/officeart/2005/8/layout/orgChart1"/>
    <dgm:cxn modelId="{64D4AD0E-76DA-4DE3-8A22-95AAED45A0B9}" type="presParOf" srcId="{298CB8B1-C09E-43AD-90F5-E46032DEFA00}" destId="{63D909AF-5DE7-48BD-8B97-31D83B547528}" srcOrd="0" destOrd="0" presId="urn:microsoft.com/office/officeart/2005/8/layout/orgChart1"/>
    <dgm:cxn modelId="{BE9FF1C6-ED10-42B0-BEC8-B86CE60F25CA}" type="presParOf" srcId="{298CB8B1-C09E-43AD-90F5-E46032DEFA00}" destId="{312BB754-DE6F-4740-8C55-352838E58726}" srcOrd="1" destOrd="0" presId="urn:microsoft.com/office/officeart/2005/8/layout/orgChart1"/>
    <dgm:cxn modelId="{61A46B72-CC55-4BFC-BA6E-96FFFBC35E92}" type="presParOf" srcId="{7F231C4A-D910-480C-A60F-65968028B9A3}" destId="{BDA05C56-2E58-4DDD-8CDD-07C77E040A46}" srcOrd="1" destOrd="0" presId="urn:microsoft.com/office/officeart/2005/8/layout/orgChart1"/>
    <dgm:cxn modelId="{B3F0AE86-3333-4DDE-8ED4-3B1FA7A5C7CE}" type="presParOf" srcId="{BDA05C56-2E58-4DDD-8CDD-07C77E040A46}" destId="{3D0BC6FB-7413-4BD7-BEDC-C02EA73FF7D2}" srcOrd="0" destOrd="0" presId="urn:microsoft.com/office/officeart/2005/8/layout/orgChart1"/>
    <dgm:cxn modelId="{2B7D801D-F56B-423E-BC02-55D67F43EF0C}" type="presParOf" srcId="{BDA05C56-2E58-4DDD-8CDD-07C77E040A46}" destId="{96D9DE40-81BD-4AE4-88DF-120C3F121C52}" srcOrd="1" destOrd="0" presId="urn:microsoft.com/office/officeart/2005/8/layout/orgChart1"/>
    <dgm:cxn modelId="{A3D105A0-3B1F-42F0-83A9-1A2F8F13DE07}" type="presParOf" srcId="{96D9DE40-81BD-4AE4-88DF-120C3F121C52}" destId="{F9E885DB-235E-4945-A054-4B8B008DC2AE}" srcOrd="0" destOrd="0" presId="urn:microsoft.com/office/officeart/2005/8/layout/orgChart1"/>
    <dgm:cxn modelId="{B04AF4D0-B8DB-4981-9C8D-BFD4268C7221}" type="presParOf" srcId="{F9E885DB-235E-4945-A054-4B8B008DC2AE}" destId="{D7D49426-331C-4547-AA3E-5AE7FC6FE9D3}" srcOrd="0" destOrd="0" presId="urn:microsoft.com/office/officeart/2005/8/layout/orgChart1"/>
    <dgm:cxn modelId="{588EB081-948D-4B6B-B511-B86FBEB47ABB}" type="presParOf" srcId="{F9E885DB-235E-4945-A054-4B8B008DC2AE}" destId="{DA0ACAD3-7B1C-45CC-A5FE-40887FBE6BAA}" srcOrd="1" destOrd="0" presId="urn:microsoft.com/office/officeart/2005/8/layout/orgChart1"/>
    <dgm:cxn modelId="{3F779427-43D2-4E8F-A3CC-694D9D6C6B8B}" type="presParOf" srcId="{96D9DE40-81BD-4AE4-88DF-120C3F121C52}" destId="{68673806-83C7-4957-A92F-1091727742DA}" srcOrd="1" destOrd="0" presId="urn:microsoft.com/office/officeart/2005/8/layout/orgChart1"/>
    <dgm:cxn modelId="{F6CBA66B-2D70-43EB-925D-DB4AE5169099}" type="presParOf" srcId="{96D9DE40-81BD-4AE4-88DF-120C3F121C52}" destId="{6C5B404C-1440-458C-9F73-D1A09482C885}" srcOrd="2" destOrd="0" presId="urn:microsoft.com/office/officeart/2005/8/layout/orgChart1"/>
    <dgm:cxn modelId="{C8082D00-D11A-452D-ABF8-7B5527291B47}" type="presParOf" srcId="{BDA05C56-2E58-4DDD-8CDD-07C77E040A46}" destId="{62F9E041-6B98-4736-A1C0-8C7638280D3A}" srcOrd="2" destOrd="0" presId="urn:microsoft.com/office/officeart/2005/8/layout/orgChart1"/>
    <dgm:cxn modelId="{49232964-81C3-416C-80BA-833991DF9B29}" type="presParOf" srcId="{BDA05C56-2E58-4DDD-8CDD-07C77E040A46}" destId="{24FFB289-1ED5-4914-A0EF-C554ADD7DCEA}" srcOrd="3" destOrd="0" presId="urn:microsoft.com/office/officeart/2005/8/layout/orgChart1"/>
    <dgm:cxn modelId="{355A0441-1268-4D44-BE93-6B2AA1D8C5CC}" type="presParOf" srcId="{24FFB289-1ED5-4914-A0EF-C554ADD7DCEA}" destId="{976DFB52-E198-4804-AB33-CB31F7E58635}" srcOrd="0" destOrd="0" presId="urn:microsoft.com/office/officeart/2005/8/layout/orgChart1"/>
    <dgm:cxn modelId="{CAC6895B-43D7-4344-8595-7FA7E9A41CD8}" type="presParOf" srcId="{976DFB52-E198-4804-AB33-CB31F7E58635}" destId="{69E932D9-FD9D-4A7F-BC68-7D281D20BBC3}" srcOrd="0" destOrd="0" presId="urn:microsoft.com/office/officeart/2005/8/layout/orgChart1"/>
    <dgm:cxn modelId="{2B3CEC08-7D95-44B1-B356-9B82FDC3121A}" type="presParOf" srcId="{976DFB52-E198-4804-AB33-CB31F7E58635}" destId="{DB596FDC-F0A4-42D8-BD10-C87A40C87CCC}" srcOrd="1" destOrd="0" presId="urn:microsoft.com/office/officeart/2005/8/layout/orgChart1"/>
    <dgm:cxn modelId="{94376D47-C67B-48C0-B7DF-F53D3EFB4A41}" type="presParOf" srcId="{24FFB289-1ED5-4914-A0EF-C554ADD7DCEA}" destId="{6CC63C8D-2956-40DE-B979-B5D9FB3E238B}" srcOrd="1" destOrd="0" presId="urn:microsoft.com/office/officeart/2005/8/layout/orgChart1"/>
    <dgm:cxn modelId="{97DC80E8-E46C-44D9-8DAA-87A0FD2E8D8D}" type="presParOf" srcId="{24FFB289-1ED5-4914-A0EF-C554ADD7DCEA}" destId="{737B2CC2-D648-4E16-A8D7-F967FF22F140}" srcOrd="2" destOrd="0" presId="urn:microsoft.com/office/officeart/2005/8/layout/orgChart1"/>
    <dgm:cxn modelId="{C0FAEF2B-6705-4E92-A5BB-16266970B989}" type="presParOf" srcId="{BDA05C56-2E58-4DDD-8CDD-07C77E040A46}" destId="{0B5E90AE-D271-43B8-B281-203E2A53777A}" srcOrd="4" destOrd="0" presId="urn:microsoft.com/office/officeart/2005/8/layout/orgChart1"/>
    <dgm:cxn modelId="{475C2F15-2FB9-40B4-B585-34E1FFC7406A}" type="presParOf" srcId="{BDA05C56-2E58-4DDD-8CDD-07C77E040A46}" destId="{BB07FD75-8C4A-4003-B62F-65AA7B0A5831}" srcOrd="5" destOrd="0" presId="urn:microsoft.com/office/officeart/2005/8/layout/orgChart1"/>
    <dgm:cxn modelId="{3EB551DC-A9A6-4B94-AA62-A867D2E784BC}" type="presParOf" srcId="{BB07FD75-8C4A-4003-B62F-65AA7B0A5831}" destId="{24E65002-630A-4906-95E8-73B5FFB7EC1D}" srcOrd="0" destOrd="0" presId="urn:microsoft.com/office/officeart/2005/8/layout/orgChart1"/>
    <dgm:cxn modelId="{CC2E3D5C-F5E8-4A6E-A977-2F7D12A1B4D1}" type="presParOf" srcId="{24E65002-630A-4906-95E8-73B5FFB7EC1D}" destId="{BAA592A4-A855-4F92-AAD7-B51FCDA395FE}" srcOrd="0" destOrd="0" presId="urn:microsoft.com/office/officeart/2005/8/layout/orgChart1"/>
    <dgm:cxn modelId="{20C4A049-7A64-4AC6-B847-655818B65D94}" type="presParOf" srcId="{24E65002-630A-4906-95E8-73B5FFB7EC1D}" destId="{B5810E8F-0BF2-45C7-8FD7-560D280912F2}" srcOrd="1" destOrd="0" presId="urn:microsoft.com/office/officeart/2005/8/layout/orgChart1"/>
    <dgm:cxn modelId="{52717800-5D0B-4651-B876-446B9A8C972E}" type="presParOf" srcId="{BB07FD75-8C4A-4003-B62F-65AA7B0A5831}" destId="{0720FB48-4DB1-4A1A-88DA-90FC636DEAB1}" srcOrd="1" destOrd="0" presId="urn:microsoft.com/office/officeart/2005/8/layout/orgChart1"/>
    <dgm:cxn modelId="{133A30F8-8347-4DAC-9A6A-310254F1E8AE}" type="presParOf" srcId="{BB07FD75-8C4A-4003-B62F-65AA7B0A5831}" destId="{D7B2B76F-4CFA-499C-A091-D09C5E4BEE00}" srcOrd="2" destOrd="0" presId="urn:microsoft.com/office/officeart/2005/8/layout/orgChart1"/>
    <dgm:cxn modelId="{592633AA-35A6-40F6-B239-C9EF855259FC}" type="presParOf" srcId="{7F231C4A-D910-480C-A60F-65968028B9A3}" destId="{7A333BFF-5D85-4048-9544-92D0B25F291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9336735-DFC7-4913-8E7B-D05B045942D3}">
      <dsp:nvSpPr>
        <dsp:cNvPr id="0" name=""/>
        <dsp:cNvSpPr/>
      </dsp:nvSpPr>
      <dsp:spPr>
        <a:xfrm>
          <a:off x="0" y="3776796"/>
          <a:ext cx="8496944" cy="12444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Суицидальные намерения - </a:t>
          </a:r>
          <a:r>
            <a:rPr lang="ru-RU" sz="2800" b="1" i="1" kern="1200" dirty="0" err="1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пресуицид</a:t>
          </a:r>
          <a:r>
            <a:rPr lang="ru-RU" sz="2800" b="1" i="1" kern="12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 </a:t>
          </a:r>
          <a:endParaRPr lang="ru-RU" sz="2800" b="1" i="1" kern="1200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3776796"/>
        <a:ext cx="8496944" cy="671998"/>
      </dsp:txXfrm>
    </dsp:sp>
    <dsp:sp modelId="{06AAC6B1-7F5F-4CFF-B366-5C606D359A6F}">
      <dsp:nvSpPr>
        <dsp:cNvPr id="0" name=""/>
        <dsp:cNvSpPr/>
      </dsp:nvSpPr>
      <dsp:spPr>
        <a:xfrm>
          <a:off x="0" y="4369356"/>
          <a:ext cx="4248472" cy="57244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530278"/>
              </a:solidFill>
            </a:rPr>
            <a:t>Присоединение к замыслу</a:t>
          </a:r>
          <a:endParaRPr lang="ru-RU" sz="2000" b="1" kern="1200" dirty="0">
            <a:solidFill>
              <a:srgbClr val="530278"/>
            </a:solidFill>
          </a:endParaRPr>
        </a:p>
      </dsp:txBody>
      <dsp:txXfrm>
        <a:off x="0" y="4369356"/>
        <a:ext cx="4248472" cy="572442"/>
      </dsp:txXfrm>
    </dsp:sp>
    <dsp:sp modelId="{078B0F23-5A06-4DBD-B4F6-AC7F22807009}">
      <dsp:nvSpPr>
        <dsp:cNvPr id="0" name=""/>
        <dsp:cNvSpPr/>
      </dsp:nvSpPr>
      <dsp:spPr>
        <a:xfrm>
          <a:off x="4248472" y="4335504"/>
          <a:ext cx="4248472" cy="7769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530278"/>
              </a:solidFill>
            </a:rPr>
            <a:t>Сформированное решение и волевой компонент</a:t>
          </a:r>
          <a:endParaRPr lang="ru-RU" sz="2000" b="1" kern="1200" dirty="0">
            <a:solidFill>
              <a:srgbClr val="530278"/>
            </a:solidFill>
          </a:endParaRPr>
        </a:p>
      </dsp:txBody>
      <dsp:txXfrm>
        <a:off x="4248472" y="4335504"/>
        <a:ext cx="4248472" cy="776970"/>
      </dsp:txXfrm>
    </dsp:sp>
    <dsp:sp modelId="{AD5D001F-DDD2-4DC2-A74F-ACE3F8A48DF6}">
      <dsp:nvSpPr>
        <dsp:cNvPr id="0" name=""/>
        <dsp:cNvSpPr/>
      </dsp:nvSpPr>
      <dsp:spPr>
        <a:xfrm rot="10800000">
          <a:off x="0" y="1895375"/>
          <a:ext cx="8496944" cy="19139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Суицидальные замыслы</a:t>
          </a:r>
          <a:endParaRPr lang="ru-RU" sz="2800" b="1" i="1" kern="1200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1895375"/>
        <a:ext cx="8496944" cy="671796"/>
      </dsp:txXfrm>
    </dsp:sp>
    <dsp:sp modelId="{A1C5AA1A-0A58-4A03-967B-2101C294858B}">
      <dsp:nvSpPr>
        <dsp:cNvPr id="0" name=""/>
        <dsp:cNvSpPr/>
      </dsp:nvSpPr>
      <dsp:spPr>
        <a:xfrm>
          <a:off x="0" y="2567172"/>
          <a:ext cx="4248472" cy="5722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0" kern="1200" dirty="0" smtClean="0">
              <a:solidFill>
                <a:srgbClr val="530278"/>
              </a:solidFill>
            </a:rPr>
            <a:t>Разработка плана действий</a:t>
          </a:r>
          <a:endParaRPr lang="ru-RU" sz="2000" b="1" i="0" kern="1200" dirty="0">
            <a:solidFill>
              <a:srgbClr val="530278"/>
            </a:solidFill>
          </a:endParaRPr>
        </a:p>
      </dsp:txBody>
      <dsp:txXfrm>
        <a:off x="0" y="2567172"/>
        <a:ext cx="4248472" cy="572271"/>
      </dsp:txXfrm>
    </dsp:sp>
    <dsp:sp modelId="{302454AE-199D-4C84-96E2-1012D8F125EC}">
      <dsp:nvSpPr>
        <dsp:cNvPr id="0" name=""/>
        <dsp:cNvSpPr/>
      </dsp:nvSpPr>
      <dsp:spPr>
        <a:xfrm>
          <a:off x="4248472" y="2591668"/>
          <a:ext cx="4248472" cy="52327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530278"/>
              </a:solidFill>
            </a:rPr>
            <a:t>Продумываются способы, время и место </a:t>
          </a:r>
          <a:endParaRPr lang="ru-RU" sz="2000" b="1" kern="1200" dirty="0">
            <a:solidFill>
              <a:srgbClr val="530278"/>
            </a:solidFill>
          </a:endParaRPr>
        </a:p>
      </dsp:txBody>
      <dsp:txXfrm>
        <a:off x="4248472" y="2591668"/>
        <a:ext cx="4248472" cy="523278"/>
      </dsp:txXfrm>
    </dsp:sp>
    <dsp:sp modelId="{8E5C5A5C-2885-4A43-A731-F52B7298EFE7}">
      <dsp:nvSpPr>
        <dsp:cNvPr id="0" name=""/>
        <dsp:cNvSpPr/>
      </dsp:nvSpPr>
      <dsp:spPr>
        <a:xfrm rot="10800000">
          <a:off x="0" y="92"/>
          <a:ext cx="8496944" cy="1913950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i="1" kern="1200" dirty="0" smtClean="0">
              <a:solidFill>
                <a:srgbClr val="990099"/>
              </a:solidFill>
              <a:latin typeface="Times New Roman" pitchFamily="18" charset="0"/>
              <a:cs typeface="Times New Roman" pitchFamily="18" charset="0"/>
            </a:rPr>
            <a:t>Пассивные мысли о лишении себя жизни</a:t>
          </a:r>
          <a:endParaRPr lang="ru-RU" sz="2800" b="1" i="1" kern="1200" dirty="0">
            <a:solidFill>
              <a:srgbClr val="990099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0" y="92"/>
        <a:ext cx="8496944" cy="671796"/>
      </dsp:txXfrm>
    </dsp:sp>
    <dsp:sp modelId="{115B8747-FC81-4769-9F12-DEDD27ED19A5}">
      <dsp:nvSpPr>
        <dsp:cNvPr id="0" name=""/>
        <dsp:cNvSpPr/>
      </dsp:nvSpPr>
      <dsp:spPr>
        <a:xfrm>
          <a:off x="0" y="671888"/>
          <a:ext cx="4248472" cy="5722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530278"/>
              </a:solidFill>
            </a:rPr>
            <a:t>«Чем так жить, лучше умереть»</a:t>
          </a:r>
          <a:endParaRPr lang="ru-RU" sz="2000" b="1" kern="1200" dirty="0">
            <a:solidFill>
              <a:srgbClr val="530278"/>
            </a:solidFill>
          </a:endParaRPr>
        </a:p>
      </dsp:txBody>
      <dsp:txXfrm>
        <a:off x="0" y="671888"/>
        <a:ext cx="4248472" cy="572271"/>
      </dsp:txXfrm>
    </dsp:sp>
    <dsp:sp modelId="{6961037F-C409-4CEB-B7DB-0C13D328D7C7}">
      <dsp:nvSpPr>
        <dsp:cNvPr id="0" name=""/>
        <dsp:cNvSpPr/>
      </dsp:nvSpPr>
      <dsp:spPr>
        <a:xfrm>
          <a:off x="4248472" y="671888"/>
          <a:ext cx="4248472" cy="5722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14224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530278"/>
              </a:solidFill>
            </a:rPr>
            <a:t>«Хочется уснуть и не проснуться» </a:t>
          </a:r>
          <a:endParaRPr lang="ru-RU" sz="2000" b="1" kern="1200" dirty="0">
            <a:solidFill>
              <a:srgbClr val="530278"/>
            </a:solidFill>
          </a:endParaRPr>
        </a:p>
      </dsp:txBody>
      <dsp:txXfrm>
        <a:off x="4248472" y="671888"/>
        <a:ext cx="4248472" cy="57227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7666250-3F8C-434E-AFB6-161F6FA36BBA}">
      <dsp:nvSpPr>
        <dsp:cNvPr id="0" name=""/>
        <dsp:cNvSpPr/>
      </dsp:nvSpPr>
      <dsp:spPr>
        <a:xfrm>
          <a:off x="4295205" y="2526851"/>
          <a:ext cx="2958913" cy="2855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9851"/>
              </a:lnTo>
              <a:lnTo>
                <a:pt x="2958913" y="79851"/>
              </a:lnTo>
              <a:lnTo>
                <a:pt x="2958913" y="2855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DD8DE4-F7AF-4145-93EB-76F480F02A56}">
      <dsp:nvSpPr>
        <dsp:cNvPr id="0" name=""/>
        <dsp:cNvSpPr/>
      </dsp:nvSpPr>
      <dsp:spPr>
        <a:xfrm>
          <a:off x="4249485" y="2526851"/>
          <a:ext cx="91440" cy="2962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0519"/>
              </a:lnTo>
              <a:lnTo>
                <a:pt x="128382" y="90519"/>
              </a:lnTo>
              <a:lnTo>
                <a:pt x="128382" y="2962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1FA4A9-9019-4E5D-9FE1-7C7BD14A9B58}">
      <dsp:nvSpPr>
        <dsp:cNvPr id="0" name=""/>
        <dsp:cNvSpPr/>
      </dsp:nvSpPr>
      <dsp:spPr>
        <a:xfrm>
          <a:off x="1387565" y="2526851"/>
          <a:ext cx="2907639" cy="336068"/>
        </a:xfrm>
        <a:custGeom>
          <a:avLst/>
          <a:gdLst/>
          <a:ahLst/>
          <a:cxnLst/>
          <a:rect l="0" t="0" r="0" b="0"/>
          <a:pathLst>
            <a:path>
              <a:moveTo>
                <a:pt x="2907639" y="0"/>
              </a:moveTo>
              <a:lnTo>
                <a:pt x="2907639" y="130342"/>
              </a:lnTo>
              <a:lnTo>
                <a:pt x="0" y="130342"/>
              </a:lnTo>
              <a:lnTo>
                <a:pt x="0" y="3360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9F1CAA-DED3-4416-950E-863D5006344E}">
      <dsp:nvSpPr>
        <dsp:cNvPr id="0" name=""/>
        <dsp:cNvSpPr/>
      </dsp:nvSpPr>
      <dsp:spPr>
        <a:xfrm>
          <a:off x="1514175" y="1060295"/>
          <a:ext cx="5562060" cy="14665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40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40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</dsp:txBody>
      <dsp:txXfrm>
        <a:off x="1514175" y="1060295"/>
        <a:ext cx="5562060" cy="1466555"/>
      </dsp:txXfrm>
    </dsp:sp>
    <dsp:sp modelId="{5CE8AE25-FF6C-4576-9CE2-BF28A16E843E}">
      <dsp:nvSpPr>
        <dsp:cNvPr id="0" name=""/>
        <dsp:cNvSpPr/>
      </dsp:nvSpPr>
      <dsp:spPr>
        <a:xfrm>
          <a:off x="134524" y="2862920"/>
          <a:ext cx="2506081" cy="2028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Истинное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4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endParaRPr>
        </a:p>
      </dsp:txBody>
      <dsp:txXfrm>
        <a:off x="134524" y="2862920"/>
        <a:ext cx="2506081" cy="2028355"/>
      </dsp:txXfrm>
    </dsp:sp>
    <dsp:sp modelId="{D955A9F1-C14D-4F9B-9F39-0B0999260E05}">
      <dsp:nvSpPr>
        <dsp:cNvPr id="0" name=""/>
        <dsp:cNvSpPr/>
      </dsp:nvSpPr>
      <dsp:spPr>
        <a:xfrm>
          <a:off x="3110641" y="2823097"/>
          <a:ext cx="2534452" cy="20283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Демонстративно-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шантажное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суицидальное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ru-RU" sz="1500" b="0" i="0" u="none" strike="noStrike" kern="1200" cap="none" normalizeH="0" baseline="0" dirty="0" smtClean="0">
            <a:ln>
              <a:noFill/>
            </a:ln>
            <a:solidFill>
              <a:srgbClr val="800080"/>
            </a:solidFill>
            <a:effectLst/>
            <a:latin typeface="Tahoma" pitchFamily="34" charset="0"/>
            <a:cs typeface="Arial" charset="0"/>
          </a:endParaRPr>
        </a:p>
      </dsp:txBody>
      <dsp:txXfrm>
        <a:off x="3110641" y="2823097"/>
        <a:ext cx="2534452" cy="2028355"/>
      </dsp:txXfrm>
    </dsp:sp>
    <dsp:sp modelId="{2151B3B0-226B-4A9F-9B05-0450FB1783E4}">
      <dsp:nvSpPr>
        <dsp:cNvPr id="0" name=""/>
        <dsp:cNvSpPr/>
      </dsp:nvSpPr>
      <dsp:spPr>
        <a:xfrm>
          <a:off x="5867277" y="2812428"/>
          <a:ext cx="2773682" cy="20364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err="1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Самоповреждающее</a:t>
          </a:r>
          <a:endParaRPr kumimoji="0" lang="ru-RU" sz="2400" b="0" i="0" u="none" strike="noStrike" kern="1200" cap="none" normalizeH="0" baseline="0" dirty="0" smtClean="0">
            <a:ln>
              <a:noFill/>
            </a:ln>
            <a:solidFill>
              <a:srgbClr val="800080"/>
            </a:solidFill>
            <a:effectLst/>
            <a:latin typeface="Times New Roman" pitchFamily="18" charset="0"/>
            <a:cs typeface="Times New Roman" pitchFamily="18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(</a:t>
          </a:r>
          <a:r>
            <a:rPr kumimoji="0" lang="ru-RU" sz="2400" b="0" i="0" u="none" strike="noStrike" kern="1200" cap="none" normalizeH="0" baseline="0" dirty="0" err="1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парасуицидальное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)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  <a:cs typeface="Times New Roman" pitchFamily="18" charset="0"/>
            </a:rPr>
            <a:t>поведение</a:t>
          </a:r>
        </a:p>
      </dsp:txBody>
      <dsp:txXfrm>
        <a:off x="5867277" y="2812428"/>
        <a:ext cx="2773682" cy="2036447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B5E90AE-D271-43B8-B281-203E2A53777A}">
      <dsp:nvSpPr>
        <dsp:cNvPr id="0" name=""/>
        <dsp:cNvSpPr/>
      </dsp:nvSpPr>
      <dsp:spPr>
        <a:xfrm>
          <a:off x="4248472" y="3131934"/>
          <a:ext cx="2906745" cy="4654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5804"/>
              </a:lnTo>
              <a:lnTo>
                <a:pt x="2906745" y="225804"/>
              </a:lnTo>
              <a:lnTo>
                <a:pt x="2906745" y="465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F9E041-6B98-4736-A1C0-8C7638280D3A}">
      <dsp:nvSpPr>
        <dsp:cNvPr id="0" name=""/>
        <dsp:cNvSpPr/>
      </dsp:nvSpPr>
      <dsp:spPr>
        <a:xfrm>
          <a:off x="4202752" y="3131934"/>
          <a:ext cx="91440" cy="46539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25793"/>
              </a:lnTo>
              <a:lnTo>
                <a:pt x="61989" y="225793"/>
              </a:lnTo>
              <a:lnTo>
                <a:pt x="61989" y="46539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0BC6FB-7413-4BD7-BEDC-C02EA73FF7D2}">
      <dsp:nvSpPr>
        <dsp:cNvPr id="0" name=""/>
        <dsp:cNvSpPr/>
      </dsp:nvSpPr>
      <dsp:spPr>
        <a:xfrm>
          <a:off x="1290521" y="3131934"/>
          <a:ext cx="2957950" cy="465403"/>
        </a:xfrm>
        <a:custGeom>
          <a:avLst/>
          <a:gdLst/>
          <a:ahLst/>
          <a:cxnLst/>
          <a:rect l="0" t="0" r="0" b="0"/>
          <a:pathLst>
            <a:path>
              <a:moveTo>
                <a:pt x="2957950" y="0"/>
              </a:moveTo>
              <a:lnTo>
                <a:pt x="2957950" y="225804"/>
              </a:lnTo>
              <a:lnTo>
                <a:pt x="0" y="225804"/>
              </a:lnTo>
              <a:lnTo>
                <a:pt x="0" y="4654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D909AF-5DE7-48BD-8B97-31D83B547528}">
      <dsp:nvSpPr>
        <dsp:cNvPr id="0" name=""/>
        <dsp:cNvSpPr/>
      </dsp:nvSpPr>
      <dsp:spPr>
        <a:xfrm>
          <a:off x="792086" y="792091"/>
          <a:ext cx="6912770" cy="2339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Суицидальные 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факторы </a:t>
          </a:r>
        </a:p>
      </dsp:txBody>
      <dsp:txXfrm>
        <a:off x="792086" y="792091"/>
        <a:ext cx="6912770" cy="2339842"/>
      </dsp:txXfrm>
    </dsp:sp>
    <dsp:sp modelId="{D7D49426-331C-4547-AA3E-5AE7FC6FE9D3}">
      <dsp:nvSpPr>
        <dsp:cNvPr id="0" name=""/>
        <dsp:cNvSpPr/>
      </dsp:nvSpPr>
      <dsp:spPr>
        <a:xfrm>
          <a:off x="149574" y="3597337"/>
          <a:ext cx="2281894" cy="114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ситуативные</a:t>
          </a:r>
          <a:r>
            <a:rPr kumimoji="0" lang="ru-RU" sz="28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Arial" charset="0"/>
            </a:rPr>
            <a:t> </a:t>
          </a:r>
        </a:p>
      </dsp:txBody>
      <dsp:txXfrm>
        <a:off x="149574" y="3597337"/>
        <a:ext cx="2281894" cy="1140947"/>
      </dsp:txXfrm>
    </dsp:sp>
    <dsp:sp modelId="{69E932D9-FD9D-4A7F-BC68-7D281D20BBC3}">
      <dsp:nvSpPr>
        <dsp:cNvPr id="0" name=""/>
        <dsp:cNvSpPr/>
      </dsp:nvSpPr>
      <dsp:spPr>
        <a:xfrm>
          <a:off x="2781168" y="3597326"/>
          <a:ext cx="2967146" cy="114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2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 </a:t>
          </a:r>
          <a:r>
            <a:rPr kumimoji="0" lang="ru-RU" sz="24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пролонгированные</a:t>
          </a:r>
          <a:r>
            <a:rPr kumimoji="0" lang="ru-RU" sz="2400" b="0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 </a:t>
          </a:r>
        </a:p>
      </dsp:txBody>
      <dsp:txXfrm>
        <a:off x="2781168" y="3597326"/>
        <a:ext cx="2967146" cy="1140947"/>
      </dsp:txXfrm>
    </dsp:sp>
    <dsp:sp modelId="{BAA592A4-A855-4F92-AAD7-B51FCDA395FE}">
      <dsp:nvSpPr>
        <dsp:cNvPr id="0" name=""/>
        <dsp:cNvSpPr/>
      </dsp:nvSpPr>
      <dsp:spPr>
        <a:xfrm>
          <a:off x="6014270" y="3597337"/>
          <a:ext cx="2281894" cy="11409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2800" b="1" i="0" u="none" strike="noStrike" kern="1200" cap="none" normalizeH="0" baseline="0" dirty="0" smtClean="0">
              <a:ln>
                <a:noFill/>
              </a:ln>
              <a:solidFill>
                <a:srgbClr val="800080"/>
              </a:solidFill>
              <a:effectLst/>
              <a:latin typeface="Times New Roman" pitchFamily="18" charset="0"/>
            </a:rPr>
            <a:t>стабильные</a:t>
          </a:r>
        </a:p>
      </dsp:txBody>
      <dsp:txXfrm>
        <a:off x="6014270" y="3597337"/>
        <a:ext cx="2281894" cy="114094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7C53D0-31B9-4498-9F2A-44E13B111B54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C057BB-1CD7-4023-91FA-970B0219BB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1F8FBC-3181-4BBB-B834-0BFD1849B72F}" type="slidenum">
              <a:rPr lang="ru-RU"/>
              <a:pPr/>
              <a:t>13</a:t>
            </a:fld>
            <a:endParaRPr lang="ru-RU"/>
          </a:p>
        </p:txBody>
      </p:sp>
      <p:sp>
        <p:nvSpPr>
          <p:cNvPr id="591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1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9875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Rectangle 3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30C2FA-BACD-4ADE-9CC9-4962A1EB70BB}" type="slidenum">
              <a:rPr lang="ru-RU"/>
              <a:pPr/>
              <a:t>61</a:t>
            </a:fld>
            <a:endParaRPr lang="ru-RU"/>
          </a:p>
        </p:txBody>
      </p:sp>
      <p:sp>
        <p:nvSpPr>
          <p:cNvPr id="599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548680"/>
            <a:ext cx="8061520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Психолого-педагогическая профилактика </a:t>
            </a:r>
            <a:r>
              <a:rPr lang="ru-RU" dirty="0" err="1" smtClean="0"/>
              <a:t>аутоагрессивного</a:t>
            </a:r>
            <a:r>
              <a:rPr lang="ru-RU" dirty="0" smtClean="0"/>
              <a:t> поведения детей и подростков в образовательной среде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5013176"/>
            <a:ext cx="7854696" cy="1368152"/>
          </a:xfrm>
        </p:spPr>
        <p:txBody>
          <a:bodyPr>
            <a:normAutofit fontScale="92500" lnSpcReduction="20000"/>
          </a:bodyPr>
          <a:lstStyle/>
          <a:p>
            <a:endParaRPr lang="ru-RU" dirty="0" smtClean="0"/>
          </a:p>
          <a:p>
            <a:r>
              <a:rPr lang="ru-RU" sz="3500" dirty="0" smtClean="0"/>
              <a:t>Служба практической психологии</a:t>
            </a:r>
          </a:p>
          <a:p>
            <a:r>
              <a:rPr lang="ru-RU" sz="3500" dirty="0" smtClean="0"/>
              <a:t> ГБУ ДО РС(Я) «РЦ ПМСС»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Социально-диспетчерское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1278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Обеспечение получения детьми, их родителями и педагогами социально-психологической помощи, выходящей за рамки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школьной\колледжной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психологической службы с целью предупреждения возникновения проблем развития личности, профилактики рискового поведения, организации помощи ребенку и его семье в решении актуальных задач социализации (учебные трудности, нарушения эмоционально-волевой сферы, проблемы с выбором образовательного и профессионального маршрута, взаимоотношениями со сверстниками , педагогами и родителями).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566738" y="1752600"/>
            <a:ext cx="8001000" cy="44132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Char char="q"/>
            </a:pPr>
            <a:r>
              <a:rPr lang="ru-RU" sz="32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32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«состояние благополучия, при котором человек может реализовать свой собственный потенциал, справляться с обычными жизненными стрессами, продуктивно и плодотворно работать, а также вносить вклад в жизнь своего сообщества»</a:t>
            </a: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Психическое здоровье (ВОЗ)</a:t>
            </a:r>
            <a:r>
              <a:rPr lang="ru-RU" sz="36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i="1" dirty="0" smtClean="0">
                <a:solidFill>
                  <a:srgbClr val="6D039D"/>
                </a:solidFill>
                <a:latin typeface="Times New Roman" pitchFamily="18" charset="0"/>
                <a:cs typeface="Times New Roman" pitchFamily="18" charset="0"/>
              </a:rPr>
              <a:t>(ментальное здоровье)</a:t>
            </a:r>
            <a:r>
              <a:rPr lang="ru-RU" sz="3000" i="1" dirty="0" smtClean="0">
                <a:solidFill>
                  <a:srgbClr val="6D039D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179388" y="2214554"/>
            <a:ext cx="8964612" cy="4238634"/>
          </a:xfrm>
        </p:spPr>
        <p:txBody>
          <a:bodyPr/>
          <a:lstStyle/>
          <a:p>
            <a:pPr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Идентичность физического и психического «Я»;</a:t>
            </a:r>
          </a:p>
          <a:p>
            <a:pPr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Критичность к себе;</a:t>
            </a:r>
          </a:p>
          <a:p>
            <a:pPr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Адекватность реакций на внешние факторы;</a:t>
            </a:r>
          </a:p>
          <a:p>
            <a:pPr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Способность самоуправления поведением;</a:t>
            </a:r>
          </a:p>
          <a:p>
            <a:pPr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Способность планировать свою жизнь и др. </a:t>
            </a:r>
          </a:p>
          <a:p>
            <a:pPr eaLnBrk="1" hangingPunct="1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ru-RU" dirty="0" smtClean="0"/>
          </a:p>
        </p:txBody>
      </p:sp>
      <p:sp>
        <p:nvSpPr>
          <p:cNvPr id="10243" name="Заголовок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001000" cy="863377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психического здоровья: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708" name="Rectangle 76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8006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1600" b="1" dirty="0" err="1"/>
              <a:t>А</a:t>
            </a:r>
            <a:r>
              <a:rPr lang="ru-RU" sz="1600" b="1" dirty="0" err="1">
                <a:cs typeface="Times New Roman" pitchFamily="18" charset="0"/>
              </a:rPr>
              <a:t>нтисоциальное</a:t>
            </a:r>
            <a:r>
              <a:rPr lang="ru-RU" sz="1600" b="1" dirty="0"/>
              <a:t>     </a:t>
            </a:r>
            <a:r>
              <a:rPr lang="ru-RU" sz="1600" b="1" dirty="0" err="1"/>
              <a:t>П</a:t>
            </a:r>
            <a:r>
              <a:rPr lang="ru-RU" sz="1600" b="1" dirty="0" err="1">
                <a:cs typeface="Times New Roman" pitchFamily="18" charset="0"/>
              </a:rPr>
              <a:t>росоциальное</a:t>
            </a:r>
            <a:r>
              <a:rPr lang="ru-RU" sz="1600" b="1" dirty="0"/>
              <a:t>   </a:t>
            </a:r>
            <a:r>
              <a:rPr lang="ru-RU" sz="1600" b="1" dirty="0" smtClean="0"/>
              <a:t>А</a:t>
            </a:r>
            <a:r>
              <a:rPr lang="ru-RU" sz="1600" b="1" dirty="0" smtClean="0">
                <a:cs typeface="Times New Roman" pitchFamily="18" charset="0"/>
              </a:rPr>
              <a:t>социальное</a:t>
            </a:r>
            <a:r>
              <a:rPr lang="ru-RU" sz="1600" b="1" dirty="0" smtClean="0"/>
              <a:t>  </a:t>
            </a:r>
            <a:r>
              <a:rPr lang="ru-RU" sz="1600" b="1" dirty="0" err="1" smtClean="0"/>
              <a:t>С</a:t>
            </a:r>
            <a:r>
              <a:rPr lang="ru-RU" sz="1600" b="1" dirty="0" err="1" smtClean="0">
                <a:cs typeface="Times New Roman" pitchFamily="18" charset="0"/>
              </a:rPr>
              <a:t>аморазрушающее</a:t>
            </a:r>
            <a:r>
              <a:rPr lang="ru-RU" sz="1600" b="1" dirty="0" smtClean="0"/>
              <a:t>    </a:t>
            </a:r>
            <a:r>
              <a:rPr lang="ru-RU" sz="1600" b="1" dirty="0" err="1"/>
              <a:t>С</a:t>
            </a:r>
            <a:r>
              <a:rPr lang="ru-RU" sz="1600" b="1" dirty="0" err="1">
                <a:cs typeface="Times New Roman" pitchFamily="18" charset="0"/>
              </a:rPr>
              <a:t>амоубивающее</a:t>
            </a:r>
            <a:endParaRPr lang="ru-RU" sz="1600" b="1" dirty="0"/>
          </a:p>
          <a:p>
            <a:pPr>
              <a:buFont typeface="Wingdings" pitchFamily="2" charset="2"/>
              <a:buNone/>
            </a:pPr>
            <a:endParaRPr lang="ru-RU" sz="1600" b="1" dirty="0"/>
          </a:p>
          <a:p>
            <a:pPr>
              <a:buFont typeface="Wingdings" pitchFamily="2" charset="2"/>
              <a:buNone/>
            </a:pPr>
            <a:endParaRPr lang="ru-RU" sz="1600" b="1" dirty="0"/>
          </a:p>
          <a:p>
            <a:pPr>
              <a:buFont typeface="Wingdings" pitchFamily="2" charset="2"/>
              <a:buNone/>
            </a:pPr>
            <a:endParaRPr lang="ru-RU" sz="1600" b="1" dirty="0"/>
          </a:p>
          <a:p>
            <a:pPr>
              <a:buFont typeface="Wingdings" pitchFamily="2" charset="2"/>
              <a:buNone/>
            </a:pPr>
            <a:endParaRPr lang="ru-RU" sz="1600" b="1" dirty="0"/>
          </a:p>
          <a:p>
            <a:pPr>
              <a:buFont typeface="Wingdings" pitchFamily="2" charset="2"/>
              <a:buNone/>
            </a:pPr>
            <a:r>
              <a:rPr lang="ru-RU" sz="1600" b="1" dirty="0"/>
              <a:t>Активно -                Относительно-        Пассивно-               Пассивно-                   </a:t>
            </a:r>
            <a:r>
              <a:rPr lang="ru-RU" sz="1600" b="1" dirty="0" smtClean="0"/>
              <a:t>Активно-</a:t>
            </a:r>
          </a:p>
          <a:p>
            <a:pPr>
              <a:buFont typeface="Wingdings" pitchFamily="2" charset="2"/>
              <a:buNone/>
            </a:pPr>
            <a:r>
              <a:rPr lang="ru-RU" sz="1600" b="1" dirty="0" err="1" smtClean="0">
                <a:cs typeface="Times New Roman" pitchFamily="18" charset="0"/>
              </a:rPr>
              <a:t>д</a:t>
            </a:r>
            <a:r>
              <a:rPr lang="ru-RU" sz="1600" b="1" dirty="0" err="1" smtClean="0">
                <a:cs typeface="Times New Roman" pitchFamily="18" charset="0"/>
              </a:rPr>
              <a:t>еструктивн</a:t>
            </a:r>
            <a:r>
              <a:rPr lang="ru-RU" sz="1600" b="1" dirty="0" smtClean="0">
                <a:cs typeface="Times New Roman" pitchFamily="18" charset="0"/>
              </a:rPr>
              <a:t>.</a:t>
            </a:r>
            <a:r>
              <a:rPr lang="ru-RU" sz="1600" b="1" dirty="0" smtClean="0"/>
              <a:t>        </a:t>
            </a:r>
            <a:r>
              <a:rPr lang="ru-RU" sz="1600" b="1" dirty="0" smtClean="0">
                <a:cs typeface="Times New Roman" pitchFamily="18" charset="0"/>
              </a:rPr>
              <a:t>деструктивное </a:t>
            </a:r>
            <a:r>
              <a:rPr lang="ru-RU" sz="1600" b="1" dirty="0" smtClean="0"/>
              <a:t>    </a:t>
            </a:r>
            <a:r>
              <a:rPr lang="ru-RU" sz="1600" b="1" dirty="0" err="1" smtClean="0">
                <a:cs typeface="Times New Roman" pitchFamily="18" charset="0"/>
              </a:rPr>
              <a:t>деструктивное</a:t>
            </a:r>
            <a:r>
              <a:rPr lang="ru-RU" sz="1600" b="1" dirty="0" smtClean="0"/>
              <a:t>     </a:t>
            </a:r>
            <a:r>
              <a:rPr lang="ru-RU" sz="1600" b="1" dirty="0" err="1" smtClean="0">
                <a:cs typeface="Times New Roman" pitchFamily="18" charset="0"/>
              </a:rPr>
              <a:t>аутодеструктивн</a:t>
            </a:r>
            <a:r>
              <a:rPr lang="ru-RU" sz="1600" b="1" dirty="0" smtClean="0">
                <a:cs typeface="Times New Roman" pitchFamily="18" charset="0"/>
              </a:rPr>
              <a:t>.</a:t>
            </a:r>
            <a:r>
              <a:rPr lang="ru-RU" sz="1600" b="1" dirty="0" smtClean="0"/>
              <a:t>         </a:t>
            </a:r>
            <a:r>
              <a:rPr lang="ru-RU" sz="1600" b="1" dirty="0" err="1" smtClean="0">
                <a:cs typeface="Times New Roman" pitchFamily="18" charset="0"/>
              </a:rPr>
              <a:t>а</a:t>
            </a:r>
            <a:r>
              <a:rPr lang="ru-RU" sz="1600" b="1" dirty="0" err="1" smtClean="0">
                <a:cs typeface="Times New Roman" pitchFamily="18" charset="0"/>
              </a:rPr>
              <a:t>утодеструк</a:t>
            </a:r>
            <a:r>
              <a:rPr lang="ru-RU" sz="1600" b="1" dirty="0" smtClean="0">
                <a:cs typeface="Times New Roman" pitchFamily="18" charset="0"/>
              </a:rPr>
              <a:t>-								      </a:t>
            </a:r>
            <a:r>
              <a:rPr lang="ru-RU" sz="1600" b="1" dirty="0" err="1" smtClean="0">
                <a:cs typeface="Times New Roman" pitchFamily="18" charset="0"/>
              </a:rPr>
              <a:t>тивное</a:t>
            </a:r>
            <a:endParaRPr lang="ru-RU" sz="1600" b="1" dirty="0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endParaRPr lang="ru-RU" sz="1600" b="1" dirty="0"/>
          </a:p>
          <a:p>
            <a:pPr>
              <a:buFont typeface="Wingdings" pitchFamily="2" charset="2"/>
              <a:buNone/>
            </a:pPr>
            <a:endParaRPr lang="ru-RU" sz="1600" dirty="0"/>
          </a:p>
        </p:txBody>
      </p:sp>
      <p:sp>
        <p:nvSpPr>
          <p:cNvPr id="581709" name="Line 77"/>
          <p:cNvSpPr>
            <a:spLocks noChangeShapeType="1"/>
          </p:cNvSpPr>
          <p:nvPr/>
        </p:nvSpPr>
        <p:spPr bwMode="auto">
          <a:xfrm>
            <a:off x="457200" y="2667000"/>
            <a:ext cx="8458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1710" name="Line 78"/>
          <p:cNvSpPr>
            <a:spLocks noChangeShapeType="1"/>
          </p:cNvSpPr>
          <p:nvPr/>
        </p:nvSpPr>
        <p:spPr bwMode="auto">
          <a:xfrm>
            <a:off x="1219200" y="2286000"/>
            <a:ext cx="0" cy="6858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1711" name="Line 79"/>
          <p:cNvSpPr>
            <a:spLocks noChangeShapeType="1"/>
          </p:cNvSpPr>
          <p:nvPr/>
        </p:nvSpPr>
        <p:spPr bwMode="auto">
          <a:xfrm>
            <a:off x="3048000" y="2286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1712" name="Line 80"/>
          <p:cNvSpPr>
            <a:spLocks noChangeShapeType="1"/>
          </p:cNvSpPr>
          <p:nvPr/>
        </p:nvSpPr>
        <p:spPr bwMode="auto">
          <a:xfrm>
            <a:off x="4572000" y="2286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1713" name="Line 81"/>
          <p:cNvSpPr>
            <a:spLocks noChangeShapeType="1"/>
          </p:cNvSpPr>
          <p:nvPr/>
        </p:nvSpPr>
        <p:spPr bwMode="auto">
          <a:xfrm>
            <a:off x="6324600" y="2286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  <p:sp>
        <p:nvSpPr>
          <p:cNvPr id="581714" name="Line 82"/>
          <p:cNvSpPr>
            <a:spLocks noChangeShapeType="1"/>
          </p:cNvSpPr>
          <p:nvPr/>
        </p:nvSpPr>
        <p:spPr bwMode="auto">
          <a:xfrm>
            <a:off x="8077200" y="2286000"/>
            <a:ext cx="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17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1708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рямоугольник 1"/>
          <p:cNvSpPr>
            <a:spLocks noChangeArrowheads="1"/>
          </p:cNvSpPr>
          <p:nvPr/>
        </p:nvSpPr>
        <p:spPr bwMode="auto">
          <a:xfrm>
            <a:off x="395288" y="1916113"/>
            <a:ext cx="8497887" cy="295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/>
            <a:r>
              <a:rPr lang="ru-RU" sz="36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3000" b="1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Это</a:t>
            </a:r>
            <a:r>
              <a:rPr lang="ru-RU" sz="30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</a:t>
            </a:r>
            <a:r>
              <a:rPr lang="ru-RU" sz="30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кризисного реагирования,</a:t>
            </a:r>
            <a:r>
              <a:rPr lang="ru-RU" sz="3000" b="1" i="1" dirty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b="1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 основе которой чаще всего лежит переплетение: </a:t>
            </a:r>
          </a:p>
          <a:p>
            <a:pPr marL="457200" indent="-457200" algn="just">
              <a:buFontTx/>
              <a:buChar char="-"/>
            </a:pPr>
            <a:r>
              <a:rPr lang="ru-RU" sz="3000" b="1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острого психологического кризиса, </a:t>
            </a:r>
          </a:p>
          <a:p>
            <a:pPr marL="457200" indent="-457200" algn="just">
              <a:buFontTx/>
              <a:buChar char="-"/>
            </a:pPr>
            <a:r>
              <a:rPr lang="ru-RU" sz="3000" b="1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индивидуальных особенностей и качеств, </a:t>
            </a:r>
          </a:p>
          <a:p>
            <a:pPr marL="457200" indent="-457200" algn="just">
              <a:buFontTx/>
              <a:buChar char="-"/>
            </a:pPr>
            <a:r>
              <a:rPr lang="ru-RU" sz="3000" b="1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провоцирующих внешних обстоятельств. </a:t>
            </a:r>
            <a:r>
              <a:rPr lang="ru-RU" sz="24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(Тихоненко В.А.,1978).</a:t>
            </a:r>
            <a:endParaRPr lang="ru-RU" sz="2400" b="1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Прямоугольник 2"/>
          <p:cNvSpPr>
            <a:spLocks noChangeArrowheads="1"/>
          </p:cNvSpPr>
          <p:nvPr/>
        </p:nvSpPr>
        <p:spPr bwMode="auto">
          <a:xfrm>
            <a:off x="611188" y="476250"/>
            <a:ext cx="82819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Суицид</a:t>
            </a:r>
            <a:r>
              <a:rPr lang="ru-RU" sz="3600" dirty="0">
                <a:solidFill>
                  <a:srgbClr val="530278"/>
                </a:solidFill>
                <a:latin typeface="+mj-lt"/>
              </a:rPr>
              <a:t> 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(лат.: </a:t>
            </a:r>
            <a:r>
              <a:rPr lang="en-US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sui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- себя, </a:t>
            </a:r>
            <a:r>
              <a:rPr lang="en-US" sz="2800" i="1" dirty="0" err="1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caedo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– убивать) </a:t>
            </a:r>
            <a:r>
              <a:rPr lang="ru-RU" sz="3600" dirty="0">
                <a:solidFill>
                  <a:srgbClr val="530278"/>
                </a:solidFill>
                <a:latin typeface="+mj-lt"/>
              </a:rPr>
              <a:t>- </a:t>
            </a:r>
            <a:r>
              <a:rPr lang="ru-RU" sz="36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умышленное лишение себя жизни</a:t>
            </a:r>
            <a:endParaRPr lang="ru-RU" sz="2400" i="1" dirty="0">
              <a:solidFill>
                <a:srgbClr val="530278"/>
              </a:solidFill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224136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Психологическая модель суицидального поведения – 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«крик боли»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23" name="Объект 2"/>
          <p:cNvSpPr>
            <a:spLocks noGrp="1"/>
          </p:cNvSpPr>
          <p:nvPr>
            <p:ph idx="1"/>
          </p:nvPr>
        </p:nvSpPr>
        <p:spPr>
          <a:xfrm>
            <a:off x="468313" y="1773238"/>
            <a:ext cx="8247062" cy="4895850"/>
          </a:xfrm>
        </p:spPr>
        <p:txBody>
          <a:bodyPr/>
          <a:lstStyle/>
          <a:p>
            <a:pPr algn="just"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Попытка избежать чувства «попадания в ловушку»;</a:t>
            </a:r>
          </a:p>
          <a:p>
            <a:pPr algn="just"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Ощущение неспособности убежать от внешней ситуации или от собственного внутреннего смятения</a:t>
            </a:r>
          </a:p>
          <a:p>
            <a:pPr algn="just"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Отсутствие надежды на спасение</a:t>
            </a:r>
          </a:p>
          <a:p>
            <a:pPr algn="just"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Ощущение «произошедшего краха»</a:t>
            </a:r>
          </a:p>
          <a:p>
            <a:pPr algn="just" eaLnBrk="1" hangingPunct="1"/>
            <a:r>
              <a:rPr lang="ru-RU" sz="30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Запуск примитивных психологических механизмов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За 2015-16 гг. в Российской Федерации ежегодно заканчивают жизнь самоубийством более 25 000 человек.</a:t>
            </a:r>
            <a:endParaRPr lang="ru-RU" b="1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Частота суицидов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Является одним из наиболее объективных индикаторов  общественного психического здоровья, социального благополучия и качества жизни населения. </a:t>
            </a:r>
          </a:p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Определяется в расчете на 100 тысяч населения.</a:t>
            </a:r>
            <a:endParaRPr lang="ru-RU" b="1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Критерии показателей частоты суицидов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Всемирная Организация Здравоохранения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628800"/>
            <a:ext cx="8892480" cy="4695800"/>
          </a:xfrm>
        </p:spPr>
        <p:txBody>
          <a:bodyPr/>
          <a:lstStyle/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Низкий уровень – до 10 случаев на 100 тысяч населения</a:t>
            </a:r>
          </a:p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Средний уровень – 10-20 на 100 тысяч</a:t>
            </a:r>
          </a:p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Критический уровень – 20 случаев на 100 тысяч</a:t>
            </a:r>
          </a:p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Высокий уровень – 20-30 случаев на 100 тысяч</a:t>
            </a:r>
          </a:p>
          <a:p>
            <a:r>
              <a:rPr lang="ru-RU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Сверхвысокий уровень – более 30 случаев на 100 тысяч </a:t>
            </a:r>
            <a:endParaRPr lang="ru-RU" b="1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0063" y="1412777"/>
            <a:ext cx="8286750" cy="523091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Завершенный суицид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Попытка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(«Я сделаю это в следующий раз»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Суицидальные мысли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(прямые утверждения или завуалированные – «не хочу создавать проблемы»)</a:t>
            </a:r>
          </a:p>
          <a:p>
            <a:pPr algn="just" eaLnBrk="1" fontAlgn="auto" hangingPunct="1">
              <a:spcAft>
                <a:spcPts val="0"/>
              </a:spcAft>
              <a:defRPr/>
            </a:pPr>
            <a:r>
              <a:rPr lang="ru-RU" sz="2800" b="1" dirty="0" err="1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Саморазрушающее</a:t>
            </a: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поведение 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- злоупотребление алкоголем и курением, употребление наркотиков) </a:t>
            </a:r>
          </a:p>
          <a:p>
            <a:pPr algn="just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Аутоагрессивное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(неосознанное</a:t>
            </a:r>
            <a:r>
              <a:rPr lang="ru-RU" sz="28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поведение (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игнорирование 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серьезных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заболеваний, </a:t>
            </a:r>
            <a:endParaRPr lang="ru-RU" sz="2800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 увлеченность 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рискованными видами спорта,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 рискованное </a:t>
            </a:r>
            <a:r>
              <a:rPr lang="ru-RU" sz="2800" i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вождение автомобиля и др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.)</a:t>
            </a:r>
            <a:endParaRPr lang="ru-RU" sz="2800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defRPr/>
            </a:pPr>
            <a:endParaRPr lang="ru-RU" i="1" dirty="0"/>
          </a:p>
        </p:txBody>
      </p:sp>
      <p:sp>
        <p:nvSpPr>
          <p:cNvPr id="31747" name="Заголовок 2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86409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ru-RU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суицидального</a:t>
            </a:r>
            <a:r>
              <a:rPr lang="ru-RU" sz="3600" b="1" dirty="0" smtClean="0">
                <a:solidFill>
                  <a:srgbClr val="99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поведения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704088"/>
            <a:ext cx="8496944" cy="150077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психолого-педагогического сопровождения образовательного процесса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9248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530278"/>
                </a:solidFill>
              </a:rPr>
              <a:t>1. 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Общая профилактика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обеспечение вовлечения всех обучающихся в жизнь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школы\колледжа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и предупреждение их школьных трудностей и социальной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endParaRPr lang="ru-RU" sz="2800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Специальная профилактика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выявление и сопровождение всех обучающихся, нуждающихся в особом психолого-педагогическом внимании, проведение с ними работы на индивидуальном уровне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ъект 1"/>
          <p:cNvSpPr>
            <a:spLocks noGrp="1"/>
          </p:cNvSpPr>
          <p:nvPr>
            <p:ph idx="1"/>
          </p:nvPr>
        </p:nvSpPr>
        <p:spPr>
          <a:xfrm>
            <a:off x="250825" y="1484785"/>
            <a:ext cx="8642350" cy="5184304"/>
          </a:xfrm>
        </p:spPr>
        <p:txBody>
          <a:bodyPr>
            <a:normAutofit lnSpcReduction="10000"/>
          </a:bodyPr>
          <a:lstStyle/>
          <a:p>
            <a:pPr algn="just" eaLnBrk="1" hangingPunct="1"/>
            <a:r>
              <a:rPr lang="ru-RU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Суицидальные тенденции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включают суицидальные мысли и суицидальные побуждения (позывы к самоубийству);</a:t>
            </a:r>
          </a:p>
          <a:p>
            <a:pPr algn="just" eaLnBrk="1" hangingPunct="1"/>
            <a:r>
              <a:rPr lang="ru-RU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Суицидальные мысли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мысли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о смерти, суициде или серьезном самоповреждении;</a:t>
            </a:r>
          </a:p>
          <a:p>
            <a:pPr algn="just" eaLnBrk="1" hangingPunct="1"/>
            <a:r>
              <a:rPr lang="ru-RU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Суицидальные попытки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попытки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нанести повреждения самому себе или совершить самоубийство, не закончившиеся летально;</a:t>
            </a:r>
          </a:p>
          <a:p>
            <a:pPr algn="just" eaLnBrk="1" hangingPunct="1"/>
            <a:r>
              <a:rPr lang="ru-RU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Абортивный суицид (суицидальная попытка)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– истинное самоубийство по каким-то обстоятельствам (субъективным или объективным) остановившееся перед завершающим действием и не окончившееся смертью;</a:t>
            </a:r>
          </a:p>
          <a:p>
            <a:pPr algn="just" eaLnBrk="1" hangingPunct="1"/>
            <a:r>
              <a:rPr lang="ru-RU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Завершенный суицид</a:t>
            </a:r>
          </a:p>
        </p:txBody>
      </p:sp>
      <p:sp>
        <p:nvSpPr>
          <p:cNvPr id="32771" name="Заголовок 2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936625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Формы суицидального поведения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268761"/>
            <a:ext cx="8496622" cy="5400328"/>
          </a:xfrm>
        </p:spPr>
        <p:txBody>
          <a:bodyPr>
            <a:normAutofit lnSpcReduction="10000"/>
          </a:bodyPr>
          <a:lstStyle/>
          <a:p>
            <a:pPr algn="just" eaLnBrk="1" hangingPunct="1"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От 15 до 35% лиц молодого возраста имеют опыт переживания суицидальных мыслей</a:t>
            </a:r>
          </a:p>
          <a:p>
            <a:pPr marL="0" indent="0" algn="just" eaLnBrk="1" hangingPunct="1">
              <a:buFont typeface="Symbol" pitchFamily="18" charset="2"/>
              <a:buNone/>
              <a:defRPr/>
            </a:pP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Levy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Deykin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1989; 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Miotto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et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., 2003)</a:t>
            </a:r>
          </a:p>
          <a:p>
            <a:pPr algn="just" eaLnBrk="1" hangingPunct="1">
              <a:defRPr/>
            </a:pP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Пассивные суицидальные мысли носят недифференцированный характер и не связаны с формированием суицидального плана. Суицидальные фантазии.</a:t>
            </a:r>
          </a:p>
          <a:p>
            <a:pPr algn="just" eaLnBrk="1" hangingPunct="1">
              <a:defRPr/>
            </a:pP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Активные суицидальные мысли связаны с активным намерением убить себя. Обдумывание подходящего способа суицида, места и времени акта суицида. «Репетиция» самоубийства.</a:t>
            </a:r>
          </a:p>
          <a:p>
            <a:pPr algn="just" eaLnBrk="1" hangingPunct="1">
              <a:defRPr/>
            </a:pP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Хронические суицидальные тенденции – суицидальные мысли  более 12 месяцев.</a:t>
            </a:r>
            <a:endParaRPr lang="ru-RU" dirty="0">
              <a:solidFill>
                <a:srgbClr val="530278"/>
              </a:solidFill>
            </a:endParaRPr>
          </a:p>
        </p:txBody>
      </p:sp>
      <p:sp>
        <p:nvSpPr>
          <p:cNvPr id="33795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2008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Суицидальные мысли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323528" y="1484784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819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Динамика суицидального поведения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251520" y="353862"/>
          <a:ext cx="8640960" cy="5832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750" y="1341438"/>
            <a:ext cx="8280400" cy="5327650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"призыв"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(«крик о помощи») – суицид, цель которого привлечь к себе внимание окружающих;</a:t>
            </a:r>
          </a:p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"протест"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суицид, как активная реакция против сложившейся ситуации;</a:t>
            </a:r>
          </a:p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парасуицидальная</a:t>
            </a: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пауза"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обеспечивающая «отдых» в ситуации конфликта; </a:t>
            </a:r>
          </a:p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"избежание страдания"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суицид, как единственный способ разрешения невыносимой ситуации;</a:t>
            </a:r>
          </a:p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"самонаказание"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суицид, как реакция на чувство вины, желание её искупить; </a:t>
            </a:r>
          </a:p>
          <a:p>
            <a:pPr>
              <a:defRPr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"отказ" 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- желание умереть, прекратить существование при тщетных поисках или утрате смысла жизни.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ru-RU" sz="24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В.А. Тихоненко (1978) </a:t>
            </a:r>
          </a:p>
          <a:p>
            <a:pPr eaLnBrk="1" hangingPunct="1">
              <a:defRPr/>
            </a:pPr>
            <a:endParaRPr lang="ru-RU" dirty="0">
              <a:solidFill>
                <a:srgbClr val="80008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Заголовок 2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864096"/>
          </a:xfrm>
        </p:spPr>
        <p:txBody>
          <a:bodyPr>
            <a:normAutofit/>
          </a:bodyPr>
          <a:lstStyle/>
          <a:p>
            <a:pPr eaLnBrk="1" hangingPunct="1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Мотивы суицидальных действий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/>
          </p:cNvSpPr>
          <p:nvPr>
            <p:ph type="title" idx="4294967295"/>
          </p:nvPr>
        </p:nvSpPr>
        <p:spPr>
          <a:xfrm>
            <a:off x="1233488" y="319088"/>
            <a:ext cx="7910512" cy="995362"/>
          </a:xfrm>
        </p:spPr>
        <p:txBody>
          <a:bodyPr rtlCol="0" anchorCtr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Суицид вызывают</a:t>
            </a:r>
            <a:r>
              <a:rPr lang="ru-RU" sz="4000" b="1" dirty="0" smtClean="0">
                <a:solidFill>
                  <a:srgbClr val="80008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4294967295"/>
          </p:nvPr>
        </p:nvSpPr>
        <p:spPr>
          <a:xfrm>
            <a:off x="755650" y="1600200"/>
            <a:ext cx="7920038" cy="4997450"/>
          </a:xfrm>
        </p:spPr>
        <p:txBody>
          <a:bodyPr/>
          <a:lstStyle/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</a:rPr>
              <a:t>Фактор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</a:rPr>
              <a:t> – это такой комплекс явлений, который не ведет к суициду напрямую, но может повышать суицидный риск.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</a:rPr>
              <a:t>Причина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</a:rPr>
              <a:t> суицидального поведения – все то, что вызывает и обусловливает суицид. </a:t>
            </a:r>
          </a:p>
          <a:p>
            <a:pPr eaLnBrk="1" hangingPunct="1">
              <a:lnSpc>
                <a:spcPct val="11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</a:rPr>
              <a:t>Повод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</a:rPr>
              <a:t> – это событие, которое выступает толчком для действия причины. Повод носит внешний, случайный характер и не всегда служит звеном в цепи причинно-следственных отношений. (катализатор)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/>
          </p:cNvSpPr>
          <p:nvPr>
            <p:ph type="title" idx="4294967295"/>
          </p:nvPr>
        </p:nvSpPr>
        <p:spPr>
          <a:xfrm>
            <a:off x="360363" y="301625"/>
            <a:ext cx="8153400" cy="990600"/>
          </a:xfrm>
        </p:spPr>
        <p:txBody>
          <a:bodyPr rtlCol="0" anchorCtr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sz="4000" b="1" dirty="0" smtClean="0">
              <a:solidFill>
                <a:srgbClr val="80008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Схема 1"/>
          <p:cNvGraphicFramePr/>
          <p:nvPr/>
        </p:nvGraphicFramePr>
        <p:xfrm>
          <a:off x="323529" y="836712"/>
          <a:ext cx="8496944" cy="5544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628775"/>
            <a:ext cx="8642350" cy="4497388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Основная причина суицидальных действий социально-психологическая </a:t>
            </a:r>
            <a:r>
              <a:rPr lang="ru-RU" sz="3200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дезадаптация</a:t>
            </a:r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личности.</a:t>
            </a:r>
          </a:p>
          <a:p>
            <a:pPr eaLnBrk="1" hangingPunct="1">
              <a:defRPr/>
            </a:pPr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Помимо главной причины могут быть еще и второстепенные (болезнь, семейно-бытовые трудности и т. д.) 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			</a:t>
            </a:r>
            <a:r>
              <a:rPr lang="ru-RU" dirty="0" smtClean="0">
                <a:solidFill>
                  <a:srgbClr val="530278"/>
                </a:solidFill>
              </a:rPr>
              <a:t>		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ru-RU" dirty="0" smtClean="0">
                <a:solidFill>
                  <a:srgbClr val="530278"/>
                </a:solidFill>
              </a:rPr>
              <a:t>				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А. Г.  </a:t>
            </a:r>
            <a:r>
              <a:rPr lang="ru-RU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Амбрумова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(1983) 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10081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Потенциальные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10016D"/>
                </a:solidFill>
              </a:rPr>
              <a:t>1. </a:t>
            </a:r>
            <a:r>
              <a:rPr lang="ru-RU" sz="2800" b="1" dirty="0" smtClean="0">
                <a:solidFill>
                  <a:srgbClr val="530278"/>
                </a:solidFill>
              </a:rPr>
              <a:t>Дисфункции в семье, в сем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ейных отношениях</a:t>
            </a:r>
          </a:p>
          <a:p>
            <a:pPr marL="514350" indent="-514350"/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Генетический фактор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суицид биологически потенциален, но не обусловлен биологически (наследуется психопатология, а не склонность к суициду)</a:t>
            </a:r>
          </a:p>
          <a:p>
            <a:pPr marL="514350" indent="-514350"/>
            <a:r>
              <a:rPr lang="ru-RU" sz="2800" b="1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Социокультурный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фактор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семейные условия, в которых формируется ребенок, играет важнейшую роль в социализации ребенка и адаптации к различным изменяющимся условиям жизни.</a:t>
            </a: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820472" cy="10081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Потенциальные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rgbClr val="530278"/>
                </a:solidFill>
              </a:rPr>
              <a:t>Дисфункции в семье, в сем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ейных отношениях </a:t>
            </a:r>
          </a:p>
          <a:p>
            <a:pPr marL="514350" indent="-514350"/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Фактор 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потери близкого человека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потеря значимого близкого (родителя) в возрасте от 6-14 (наиболее уязвимый возраст)</a:t>
            </a:r>
          </a:p>
          <a:p>
            <a:pPr marL="514350" indent="-514350"/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Поведенческий фактор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– суицидальное , асоциальное и реактивное,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аддиктивное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поведение родителей,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гиперопека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препятствующее  формированию автономии и индивидуальной ценностной структуры</a:t>
            </a: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Направления работы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Информационно-аналитическое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Диагностическое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Профилактическое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Консультационное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Просветительское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Социально-диспетчерское</a:t>
            </a:r>
          </a:p>
          <a:p>
            <a:endParaRPr lang="ru-RU" sz="28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820472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Потенциальные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530278"/>
                </a:solidFill>
              </a:rPr>
              <a:t>2. Роль особенностей личности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формировании суицидальных тенденций</a:t>
            </a:r>
          </a:p>
          <a:p>
            <a:pPr marL="514350" indent="-514350"/>
            <a:r>
              <a:rPr lang="ru-RU" sz="2800" b="1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Нейротизм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b="1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невротизм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личностная склонность переживать более широкий спектр негативных эмоций, более долгое время в стрессовых ситуациях.</a:t>
            </a:r>
          </a:p>
          <a:p>
            <a:pPr marL="514350" indent="-514350"/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Социально-приписываемый </a:t>
            </a:r>
            <a:r>
              <a:rPr lang="ru-RU" sz="2800" b="1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перфекционизм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в связи с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буллингом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и т.п.</a:t>
            </a:r>
          </a:p>
          <a:p>
            <a:pPr marL="514350" indent="-514350"/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Агрессия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(особенно импульсивная агрессия как черта личности)</a:t>
            </a:r>
          </a:p>
          <a:p>
            <a:pPr marL="514350" indent="-514350">
              <a:buNone/>
            </a:pPr>
            <a:endParaRPr lang="ru-RU" sz="2800" i="1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748464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Потенциальные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530278"/>
                </a:solidFill>
              </a:rPr>
              <a:t>2. Роль особенностей личности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формировании суицидальных тенденций</a:t>
            </a:r>
          </a:p>
          <a:p>
            <a:pPr marL="514350" indent="-514350"/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Расстройства личности :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- пограничное личностное расстройство –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попытка суицида совершается с целью вызвать чувство вины у окружающих/родителей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(для восстановления контроля над средой)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b="1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нарцистическое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расстройство –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выражается  чрезмерным вниманием к своей личности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(при угрозе своей исключительности, потере чувства собственной важности.</a:t>
            </a:r>
          </a:p>
          <a:p>
            <a:pPr marL="514350" indent="-514350">
              <a:buNone/>
            </a:pPr>
            <a:endParaRPr lang="ru-RU" sz="2800" i="1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800" i="1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22413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Проявления социально-психологической </a:t>
            </a:r>
            <a:r>
              <a:rPr lang="ru-RU" sz="2800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данный момент времени 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1. Депрессивное состояние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затрагивает все сферы человеческого существования – эмоционально-волевую, когнитивную, витальную и поведенческую.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Присутствие безнадежности, заниженная самооценка и агрессивное поведение + признаки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дисфункциональности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семьи = риск суицидального поведения.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ru-RU" sz="2800" i="1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363272" cy="12961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Актуальные факторы риска суицидального поведения у детей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896544"/>
          </a:xfrm>
        </p:spPr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Проявления социально-психологической </a:t>
            </a:r>
            <a:r>
              <a:rPr lang="ru-RU" sz="2800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данный момент времени 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2. Безнадежность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выражается  пессимистическим взглядом на будущее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(ничего не изменится к лучшему). 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	Одиночество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+ высокий уровень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сензитивности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(чувствительности) + сниженная способность регулировать свой аффект и негативная оценка себя = риск суицидального поведения</a:t>
            </a:r>
          </a:p>
          <a:p>
            <a:pPr marL="514350" indent="-514350"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3. Уровень  враждебности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и 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агрессии 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повышает выраженность суицидального риска</a:t>
            </a:r>
          </a:p>
          <a:p>
            <a:pPr marL="514350" indent="-514350">
              <a:buNone/>
            </a:pPr>
            <a:endParaRPr lang="ru-RU" sz="2800" i="1" dirty="0" smtClean="0">
              <a:solidFill>
                <a:srgbClr val="10016D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288" y="1844675"/>
            <a:ext cx="8497887" cy="5013325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дезадаптация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связанная с нарушением социализации, когда место молодого человека в социальной структуре не соответствует уровню его притязаний; 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конфликты с семьей, чаще всего обусловленные неприятием системы ценностей старшего поколения; </a:t>
            </a:r>
          </a:p>
          <a:p>
            <a:pPr eaLnBrk="1" hangingPunct="1">
              <a:defRPr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алкоголизация и наркотизация как почва для возникновения суицидальной ситуации и предпосылок для быстрой ее реализации.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ru-RU" dirty="0" smtClean="0">
                <a:solidFill>
                  <a:srgbClr val="530278"/>
                </a:solidFill>
              </a:rPr>
              <a:t>					</a:t>
            </a:r>
            <a:r>
              <a:rPr lang="ru-RU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(А. А. Султанов, 1989)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60419" name="Заголовок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58417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 суицидального поведения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 практически здоровых 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подростков и юношей</a:t>
            </a:r>
            <a:endParaRPr lang="ru-RU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Прямоугольник 1"/>
          <p:cNvSpPr>
            <a:spLocks noChangeArrowheads="1"/>
          </p:cNvSpPr>
          <p:nvPr/>
        </p:nvSpPr>
        <p:spPr bwMode="auto">
          <a:xfrm>
            <a:off x="428625" y="214312"/>
            <a:ext cx="8429625" cy="6239023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sz="36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Для детей и подростков можно выделить </a:t>
            </a:r>
            <a:r>
              <a:rPr lang="ru-RU" sz="36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дополнительные </a:t>
            </a: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риска, </a:t>
            </a:r>
            <a:r>
              <a:rPr lang="ru-RU" sz="36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 характерные для взрослых:</a:t>
            </a:r>
          </a:p>
          <a:p>
            <a:pPr>
              <a:defRPr/>
            </a:pPr>
            <a:endParaRPr lang="ru-RU" sz="2800" i="1" u="sng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ru-RU" sz="2800" b="1" i="1" u="sng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связаны с процессами роста и развития организма: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эндокринная </a:t>
            </a: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перестройка организма,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возрастная эмоциональная лабильность,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незавершённость процессов социально-психологического созревания и связанные с ними специфические возрастные реакции эмансипации, негативизма и т.п.,</a:t>
            </a:r>
          </a:p>
          <a:p>
            <a:pPr marL="457200" indent="-4572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специфическая возрастная реакция на алкоголь</a:t>
            </a:r>
            <a:endParaRPr lang="ru-RU" sz="2400" b="1" dirty="0">
              <a:solidFill>
                <a:srgbClr val="530278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Прямоугольник 1"/>
          <p:cNvSpPr>
            <a:spLocks noChangeArrowheads="1"/>
          </p:cNvSpPr>
          <p:nvPr/>
        </p:nvSpPr>
        <p:spPr bwMode="auto">
          <a:xfrm>
            <a:off x="428625" y="214313"/>
            <a:ext cx="8464550" cy="63087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Факторы, связанные с неправильным воспитанием, наличием патологии или нарушений развития:</a:t>
            </a:r>
          </a:p>
          <a:p>
            <a:pPr marL="457200" indent="-3600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дисгармоническое развитие </a:t>
            </a:r>
            <a:r>
              <a:rPr lang="ru-RU" sz="28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(инфантилизм, акселерация, </a:t>
            </a:r>
            <a:r>
              <a:rPr lang="ru-RU" sz="2800" dirty="0" err="1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асинхронии</a:t>
            </a:r>
            <a:r>
              <a:rPr lang="ru-RU" sz="28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 marL="457200" indent="-3600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наличие </a:t>
            </a:r>
            <a:r>
              <a:rPr lang="ru-RU" sz="2800" b="1" dirty="0" err="1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резидуально</a:t>
            </a: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-органической патологии </a:t>
            </a:r>
            <a:r>
              <a:rPr lang="ru-RU" sz="28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ЦНС различного происхождения (перинатального, посттравматического, инфекционного),</a:t>
            </a:r>
          </a:p>
          <a:p>
            <a:pPr marL="457200" indent="-360000">
              <a:buFont typeface="Wingdings" pitchFamily="2" charset="2"/>
              <a:buChar char="§"/>
              <a:defRPr/>
            </a:pPr>
            <a:r>
              <a:rPr lang="ru-RU" sz="2800" b="1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неправильное 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воспитание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(например</a:t>
            </a:r>
            <a:r>
              <a:rPr lang="ru-RU" sz="28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идеальные ригидные высоконравственные установки, противоречащие реальной жизни, приводят к завышенным требованиям к себе и окружающим, порождают депрессивные реакции и т д (</a:t>
            </a:r>
            <a:r>
              <a:rPr lang="ru-RU" sz="2200" dirty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Жезлова Л.Я., 1981).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езунчик\Desktop\P80924-15111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22413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Причины суицидальных действий подростков</a:t>
            </a:r>
          </a:p>
        </p:txBody>
      </p:sp>
      <p:sp>
        <p:nvSpPr>
          <p:cNvPr id="63491" name="Объект 2"/>
          <p:cNvSpPr>
            <a:spLocks noGrp="1"/>
          </p:cNvSpPr>
          <p:nvPr>
            <p:ph idx="1"/>
          </p:nvPr>
        </p:nvSpPr>
        <p:spPr>
          <a:xfrm>
            <a:off x="250825" y="1484313"/>
            <a:ext cx="8642350" cy="5113337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26% - болезненные состояния (психозы—10%, </a:t>
            </a:r>
            <a:r>
              <a:rPr lang="ru-RU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погранич-ные</a:t>
            </a: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состояния — 15%, соматические заболевания — 1%),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12% — трудная семейная ситуация,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18% —сложная романтическая ситуация,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15% — нездоровые отношения со сверстниками, особенно в неформальных группах,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8% — нездоровые отношения со взрослыми, в том числе с учителями (</a:t>
            </a:r>
            <a:r>
              <a:rPr lang="ru-RU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дидактогении</a:t>
            </a: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7% — боязнь ответственности и стыд за совершенное правонарушение,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5% — пьянство и употребление наркотиков, </a:t>
            </a:r>
          </a:p>
          <a:p>
            <a:pPr eaLnBrk="1" hangingPunct="1"/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9% — прочие, в том числе и невыясненные, причины.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208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Психологические особенности современных детей и подростков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472608"/>
          </a:xfrm>
        </p:spPr>
        <p:txBody>
          <a:bodyPr>
            <a:normAutofit lnSpcReduction="10000"/>
          </a:bodyPr>
          <a:lstStyle/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Обеднение и ограничение общения детей и подростков со сверстниками, рост явлений одиночества, отвержения, низкий уровень коммуникативной компетентности, включая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несформированность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мотивов общения, сотрудничества и кооперации.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Нарастание тенденций эскапизма, бегства от реальности,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саморазрушающего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поведения, рост зависимостей.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Феномен информационной социализации. Новые средства коммуникации, опосредованные СМИ.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Рост агрессивности детей и подростков, распространенности явлений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буллинга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в школе.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Трудности формирования гражданской идентичности личности. Низкий уровень толерантности.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Личностный инфантилизм, нежелание взрослеть.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Рост явлений размытой идентичности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792088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Информационно-аналитическое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txBody>
          <a:bodyPr/>
          <a:lstStyle/>
          <a:p>
            <a:pPr algn="just">
              <a:buNone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Задача –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обеспечение психологического сопровождения образовательного процесса, направленного на профилактику отклоняющегося поведения обучающихся на основании данных мониторинга, наблюдений за психофизиологическим и эмоциональным состоянием субъектов образовательного процесса, за эффективностью учебно-воспитательных мероприятий.</a:t>
            </a:r>
          </a:p>
          <a:p>
            <a:pPr algn="just">
              <a:buNone/>
            </a:pPr>
            <a:endParaRPr lang="ru-RU" sz="1600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Содержание </a:t>
            </a:r>
            <a:r>
              <a:rPr lang="ru-RU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- выявление образовательных потребностей участников образовательного процесса, мониторинг статуса учащихся ит.д.</a:t>
            </a:r>
            <a:endParaRPr lang="ru-RU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212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Особенности социальной ситуации развития ребенка в современном обществе</a:t>
            </a:r>
            <a:endParaRPr lang="ru-RU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556792"/>
            <a:ext cx="8712968" cy="4767808"/>
          </a:xfrm>
        </p:spPr>
        <p:txBody>
          <a:bodyPr>
            <a:normAutofit fontScale="92500" lnSpcReduction="10000"/>
          </a:bodyPr>
          <a:lstStyle/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Огран6ичение вариативности сценариев детства социально-экономическим положением родителей и семьи.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Поликультурное многонациональное общество. Рост вариативности форм и видов социализации.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Кризис института семьи (рост разводов, неполных семей, гражданских браков,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материнства, насилия в семье,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депривация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общения в семье, дисгармоничность типов семейного воспитания, рост социального сиротства).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Ценностный </a:t>
            </a:r>
            <a:r>
              <a:rPr lang="ru-RU" sz="2400" b="1" dirty="0" err="1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межпоколенный</a:t>
            </a:r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разрыв и риски утраты преемственности поколений.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Более раннее определение Я в профессии в условиях роста социальной неопределенности.</a:t>
            </a:r>
          </a:p>
          <a:p>
            <a:r>
              <a:rPr lang="ru-RU" sz="2400" b="1" dirty="0" smtClean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Утрата преемственности ступеней дошкольного и общего образования.</a:t>
            </a:r>
            <a:endParaRPr lang="ru-RU" sz="2400" b="1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364872"/>
          </a:xfrm>
        </p:spPr>
        <p:txBody>
          <a:bodyPr>
            <a:normAutofit/>
          </a:bodyPr>
          <a:lstStyle/>
          <a:p>
            <a:pPr algn="ctr"/>
            <a:r>
              <a:rPr lang="ru-RU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защиты от суицидального риска</a:t>
            </a:r>
            <a:endParaRPr lang="ru-RU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Предложения ВОЗ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Ограничения доступа к средствам самоубийства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Ответственное освещение в СМИ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Внедрение алкогольной политики для сокращения вредного использования алкоголя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Раннее выявление, лечение и уход за людьми с психическими расстройствами и различными зависимостями, острыми эмоциональными расстройствами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Подготовка специалистов по вопросам оценки и управления суицидальным поведением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85728"/>
            <a:ext cx="8496944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Принципы профилактики </a:t>
            </a:r>
            <a:b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суицидального поведения:</a:t>
            </a:r>
            <a:endParaRPr lang="ru-RU" sz="4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5500702"/>
          </a:xfrm>
        </p:spPr>
        <p:txBody>
          <a:bodyPr>
            <a:noAutofit/>
          </a:bodyPr>
          <a:lstStyle/>
          <a:p>
            <a:r>
              <a:rPr lang="ru-RU" sz="27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Принцип ценности личности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заключающийся в </a:t>
            </a:r>
            <a:r>
              <a:rPr lang="ru-RU" sz="27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самоценности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каждого человека.</a:t>
            </a:r>
          </a:p>
          <a:p>
            <a:r>
              <a:rPr lang="ru-RU" sz="27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Принцип уникальности личности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состоящий в признании индивидуальности участников образовательного процесса.</a:t>
            </a:r>
          </a:p>
          <a:p>
            <a:r>
              <a:rPr lang="ru-RU" sz="27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Принцип приоритета личностного развития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когда обучение выступает не как самоцель, а как средство для развития личности ребенка.</a:t>
            </a:r>
          </a:p>
          <a:p>
            <a:r>
              <a:rPr lang="ru-RU" sz="27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Принцип ориентации на зону ближайшего развития 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каждого ученика.</a:t>
            </a:r>
          </a:p>
          <a:p>
            <a:r>
              <a:rPr lang="ru-RU" sz="27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Принцип эмоционально-ценностных ориентаций </a:t>
            </a:r>
            <a:r>
              <a:rPr lang="ru-RU" sz="27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учебно-воспитательного процесса</a:t>
            </a:r>
            <a:endParaRPr lang="ru-RU" sz="2700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2547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защиты для детей и подростков</a:t>
            </a:r>
            <a:endParaRPr lang="ru-RU" sz="3600" b="1" i="1" dirty="0">
              <a:solidFill>
                <a:srgbClr val="FF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000108"/>
            <a:ext cx="8820472" cy="585789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Базовыми ресурсами для ребенка выступают:</a:t>
            </a:r>
          </a:p>
          <a:p>
            <a:pPr marL="457200" indent="-457200">
              <a:buAutoNum type="arabicPeriod"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Безусловная любовь родителей, которая дает чувство защищенности, базовое доверие к миру</a:t>
            </a:r>
          </a:p>
          <a:p>
            <a:pPr marL="457200" indent="-457200">
              <a:buAutoNum type="arabicPeriod"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Родовая принадлежность</a:t>
            </a:r>
          </a:p>
          <a:p>
            <a:pPr marL="457200" indent="-457200"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Принятость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- не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принятость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своем роду.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Аффилиативная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потребность более выражена у коренных народов севера</a:t>
            </a:r>
          </a:p>
          <a:p>
            <a:pPr>
              <a:buNone/>
            </a:pP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3. Гармоничные взаимоотношения в семье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Безусловная любовь родителей;</a:t>
            </a:r>
          </a:p>
          <a:p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Теплые доверительные эмоциональные отношения между ребенком и взрослым: (родители (законные представители), бабушки/дедушки, дяди/тети, </a:t>
            </a:r>
            <a:r>
              <a:rPr lang="ru-RU" sz="2800" b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сиблинги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другие родственники;</a:t>
            </a:r>
          </a:p>
          <a:p>
            <a:pPr>
              <a:buNone/>
            </a:pPr>
            <a:endParaRPr lang="ru-RU" sz="2800" b="1" i="1" dirty="0" smtClean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 smtClean="0">
              <a:solidFill>
                <a:srgbClr val="660066"/>
              </a:solidFill>
            </a:endParaRPr>
          </a:p>
          <a:p>
            <a:endParaRPr lang="ru-RU" sz="2400" b="1" i="1" dirty="0" smtClean="0">
              <a:solidFill>
                <a:srgbClr val="660066"/>
              </a:solidFill>
            </a:endParaRPr>
          </a:p>
          <a:p>
            <a:pPr>
              <a:buNone/>
            </a:pPr>
            <a:endParaRPr lang="ru-RU" sz="2400" b="1" i="1" dirty="0" smtClean="0">
              <a:solidFill>
                <a:srgbClr val="66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2008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защиты для детей и подростков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278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Формирование защитных факторов личности </a:t>
            </a:r>
            <a:r>
              <a:rPr lang="ru-RU" sz="2800" b="1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– установки и переживания, препятствующие реализации суицидальных намерений: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Поддержка семьи, друзей, значимых взрослых;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Сильная эмоциональная близость к значимым близким (родные, противоположный пол и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Ценностные ориентиры (культурные, этнические и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др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Принятость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референтную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группу, удовлетворенность школьной, общественной жизнью;</a:t>
            </a:r>
            <a:endParaRPr lang="ru-RU" sz="2800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32656"/>
            <a:ext cx="9144000" cy="792088"/>
          </a:xfrm>
        </p:spPr>
        <p:txBody>
          <a:bodyPr>
            <a:normAutofit/>
          </a:bodyPr>
          <a:lstStyle/>
          <a:p>
            <a:pPr algn="ctr"/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Факторы защиты для детей и подростков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340768"/>
            <a:ext cx="8820472" cy="5256584"/>
          </a:xfrm>
        </p:spPr>
        <p:txBody>
          <a:bodyPr>
            <a:normAutofit/>
          </a:bodyPr>
          <a:lstStyle/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Социальная интеграция через учебную деятельность, занятие спортом, увлечение интересным делом, конструктивное использование досуга;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Чувство ответственности, долга;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Ответственность за здоровье (ментальное и физическое);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Адекватная </a:t>
            </a:r>
            <a:r>
              <a:rPr lang="ru-RU" sz="2800" i="1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Я-концепция</a:t>
            </a:r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, самодостаточность;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Адекватное представление о жизни и смерти;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Наличие конкретных планов на будущее ;</a:t>
            </a:r>
          </a:p>
          <a:p>
            <a:r>
              <a:rPr lang="ru-RU" sz="2800" i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Наличие эстетических критериев в мышлении.</a:t>
            </a:r>
          </a:p>
          <a:p>
            <a:endParaRPr lang="ru-RU" sz="2800" i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319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Фактором  защиты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детей и подростков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условиях образовательной организации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является </a:t>
            </a:r>
          </a:p>
          <a:p>
            <a:pPr algn="ctr">
              <a:buNone/>
            </a:pPr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системная профилактическая деятельность  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27186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 зависимости от степени суицидального риска выделяют профилактику :</a:t>
            </a:r>
          </a:p>
          <a:p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Общую</a:t>
            </a:r>
          </a:p>
          <a:p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Первичную</a:t>
            </a:r>
          </a:p>
          <a:p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Вторичную</a:t>
            </a:r>
          </a:p>
          <a:p>
            <a:r>
              <a:rPr lang="ru-RU" sz="32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Третичную </a:t>
            </a:r>
            <a:endParaRPr lang="ru-RU" sz="3200" b="1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Диагностическое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04056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своевременная и достоверная информация об индивидуально-психологических особенностях учащихся; 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выявление возможностей, интересов, способностей и склонностей детей;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определение причин нарушений в обучении, поведении и развитии,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психоэмоционального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состояния обучающихся.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Grp="1" noChangeArrowheads="1"/>
          </p:cNvSpPr>
          <p:nvPr>
            <p:ph idx="1"/>
          </p:nvPr>
        </p:nvSpPr>
        <p:spPr>
          <a:xfrm>
            <a:off x="250824" y="1268761"/>
            <a:ext cx="8893175" cy="5328890"/>
          </a:xfrm>
        </p:spPr>
        <p:txBody>
          <a:bodyPr>
            <a:noAutofit/>
          </a:bodyPr>
          <a:lstStyle/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реализация психолого-педагогических и информационно-обучающих мероприятий, направленных на создание условий для формирования активной и </a:t>
            </a:r>
            <a:r>
              <a:rPr lang="ru-RU" sz="2200" b="1" i="1" dirty="0" err="1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самодостаточной</a:t>
            </a: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 личности ребенка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обеспечение занятости и полноценного досуга учащихся 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обучение умению проговаривать свои чувства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формирование адекватного представления о смерти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формирование общественного мнения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раннее выявление группы риска по суицидальному поведению</a:t>
            </a:r>
            <a:endParaRPr lang="ru-RU" sz="2200" dirty="0" smtClean="0">
              <a:solidFill>
                <a:srgbClr val="530278"/>
              </a:solidFill>
              <a:latin typeface="Constantia" pitchFamily="18" charset="0"/>
              <a:cs typeface="Times New Roman" pitchFamily="18" charset="0"/>
            </a:endParaRP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обеспечение психологической безопасности образовательной среды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повышение воспитательской компетентности и ответственности родителей</a:t>
            </a:r>
          </a:p>
          <a:p>
            <a:pPr indent="-288000" eaLnBrk="1" hangingPunct="1">
              <a:buClr>
                <a:srgbClr val="660066"/>
              </a:buClr>
              <a:buFontTx/>
              <a:buChar char="•"/>
            </a:pPr>
            <a:r>
              <a:rPr lang="ru-RU" sz="22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повышение психологической компетентности педагогов</a:t>
            </a:r>
          </a:p>
        </p:txBody>
      </p:sp>
      <p:sp>
        <p:nvSpPr>
          <p:cNvPr id="65539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pPr marL="965200" indent="-358775" eaLnBrk="1" hangingPunct="1">
              <a:tabLst>
                <a:tab pos="984250" algn="l"/>
              </a:tabLst>
            </a:pPr>
            <a:r>
              <a:rPr lang="ru-RU" sz="3600" b="1" dirty="0" smtClean="0">
                <a:solidFill>
                  <a:srgbClr val="C00000"/>
                </a:solidFill>
                <a:latin typeface="Constantia" pitchFamily="18" charset="0"/>
                <a:cs typeface="Times New Roman" pitchFamily="18" charset="0"/>
              </a:rPr>
              <a:t>Превенция (первичная профилактика суицидов несовершеннолетних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Grp="1" noChangeArrowheads="1"/>
          </p:cNvSpPr>
          <p:nvPr>
            <p:ph idx="1"/>
          </p:nvPr>
        </p:nvSpPr>
        <p:spPr>
          <a:xfrm>
            <a:off x="395536" y="1752600"/>
            <a:ext cx="8424614" cy="4628728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Организация межведомственного взаимодействия в оказании социальной помощи ребенку и семье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Организация </a:t>
            </a:r>
            <a:r>
              <a:rPr lang="ru-RU" sz="2800" b="1" i="1" dirty="0" err="1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внутришкольного</a:t>
            </a: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 учета нуждающихся в индивидуальной кризисной помощи)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Оказание психолого-педагогической помощи в ситуации суицидального риска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Обучение педагогов навыкам оказания психолого-педагогической помощи учащимся в кризисных ситуациях</a:t>
            </a:r>
            <a:endParaRPr lang="ru-RU" sz="2800" b="1" i="1" dirty="0" smtClean="0">
              <a:solidFill>
                <a:srgbClr val="530278"/>
              </a:solidFill>
              <a:latin typeface="Constantia" pitchFamily="18" charset="0"/>
            </a:endParaRPr>
          </a:p>
        </p:txBody>
      </p:sp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pPr algn="ctr" eaLnBrk="1" hangingPunct="1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Интервенция</a:t>
            </a:r>
            <a:b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(вторичная профилактика)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2420887"/>
            <a:ext cx="8496300" cy="36909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Психологическая помощь ближайшему окружению  </a:t>
            </a:r>
            <a:r>
              <a:rPr lang="ru-RU" sz="2800" b="1" i="1" dirty="0" err="1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суицидента</a:t>
            </a: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 в случае завершенного/ незавершенного суицида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Содействие в организации медико-социальной реабилитации</a:t>
            </a:r>
          </a:p>
          <a:p>
            <a:pPr eaLnBrk="1" hangingPunct="1">
              <a:lnSpc>
                <a:spcPct val="90000"/>
              </a:lnSpc>
              <a:buClr>
                <a:srgbClr val="660066"/>
              </a:buClr>
              <a:buFontTx/>
              <a:buChar char="•"/>
            </a:pP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Организация дополнительных мер по созданию </a:t>
            </a:r>
            <a:r>
              <a:rPr lang="ru-RU" sz="2800" b="1" i="1" dirty="0" err="1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здоровьесберегающей</a:t>
            </a:r>
            <a:r>
              <a:rPr lang="ru-RU" sz="2800" b="1" i="1" dirty="0" smtClean="0">
                <a:solidFill>
                  <a:srgbClr val="530278"/>
                </a:solidFill>
                <a:latin typeface="Constantia" pitchFamily="18" charset="0"/>
                <a:cs typeface="Times New Roman" pitchFamily="18" charset="0"/>
              </a:rPr>
              <a:t> среды и профилактике расширенного суицида</a:t>
            </a:r>
          </a:p>
        </p:txBody>
      </p:sp>
      <p:sp>
        <p:nvSpPr>
          <p:cNvPr id="675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04664"/>
            <a:ext cx="9144000" cy="144016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3200" b="1" dirty="0" err="1" smtClean="0">
                <a:solidFill>
                  <a:srgbClr val="C00000"/>
                </a:solidFill>
                <a:latin typeface="Constantia" pitchFamily="18" charset="0"/>
                <a:cs typeface="Times New Roman" pitchFamily="18" charset="0"/>
              </a:rPr>
              <a:t>Поственция</a:t>
            </a:r>
            <a:r>
              <a:rPr lang="ru-RU" sz="3200" dirty="0" smtClean="0">
                <a:solidFill>
                  <a:srgbClr val="C00000"/>
                </a:solidFill>
                <a:latin typeface="Constantia" pitchFamily="18" charset="0"/>
                <a:cs typeface="Times New Roman" pitchFamily="18" charset="0"/>
              </a:rPr>
              <a:t> </a:t>
            </a:r>
            <a:br>
              <a:rPr lang="ru-RU" sz="3200" dirty="0" smtClean="0">
                <a:solidFill>
                  <a:srgbClr val="C00000"/>
                </a:solidFill>
                <a:latin typeface="Constantia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C00000"/>
                </a:solidFill>
                <a:latin typeface="Constantia" pitchFamily="18" charset="0"/>
                <a:cs typeface="Times New Roman" pitchFamily="18" charset="0"/>
              </a:rPr>
              <a:t>(реабилитация ближайшего окружения, профилактика расширенного суицида)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23528" y="304801"/>
            <a:ext cx="8820472" cy="1179984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Основные направления превентивной деятельности в образовательных организациях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539750" y="1773238"/>
            <a:ext cx="4000500" cy="371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FF"/>
                </a:solidFill>
                <a:latin typeface="Arial" charset="0"/>
              </a:rPr>
              <a:t>Образовательная организация</a:t>
            </a:r>
            <a:endParaRPr lang="ru-RU" b="1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4572000" y="1773238"/>
            <a:ext cx="4000500" cy="3714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dirty="0">
                <a:solidFill>
                  <a:srgbClr val="FFFFFF"/>
                </a:solidFill>
                <a:latin typeface="Arial" charset="0"/>
              </a:rPr>
              <a:t>Школьная </a:t>
            </a:r>
            <a:r>
              <a:rPr lang="ru-RU" sz="1600" b="1" dirty="0" err="1" smtClean="0">
                <a:solidFill>
                  <a:srgbClr val="FFFFFF"/>
                </a:solidFill>
                <a:latin typeface="Arial" charset="0"/>
              </a:rPr>
              <a:t>соц-психолог-кая</a:t>
            </a:r>
            <a:r>
              <a:rPr lang="ru-RU" sz="1600" b="1" dirty="0" smtClean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Arial" charset="0"/>
              </a:rPr>
              <a:t>служба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539750" y="2133600"/>
            <a:ext cx="4000500" cy="487363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Строгий контроль за исполнением </a:t>
            </a:r>
            <a:r>
              <a:rPr lang="ru-RU" sz="1600" b="1" dirty="0" smtClean="0">
                <a:solidFill>
                  <a:srgbClr val="660066"/>
                </a:solidFill>
                <a:latin typeface="Arial" charset="0"/>
              </a:rPr>
              <a:t>ст</a:t>
            </a:r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. </a:t>
            </a:r>
            <a:r>
              <a:rPr lang="ru-RU" sz="1600" b="1" dirty="0" smtClean="0">
                <a:solidFill>
                  <a:srgbClr val="660066"/>
                </a:solidFill>
                <a:latin typeface="Arial" charset="0"/>
              </a:rPr>
              <a:t>112 </a:t>
            </a:r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ФЗ «Об образовании»</a:t>
            </a:r>
          </a:p>
        </p:txBody>
      </p:sp>
      <p:sp>
        <p:nvSpPr>
          <p:cNvPr id="68614" name="Rectangle 7"/>
          <p:cNvSpPr>
            <a:spLocks noChangeArrowheads="1"/>
          </p:cNvSpPr>
          <p:nvPr/>
        </p:nvSpPr>
        <p:spPr bwMode="auto">
          <a:xfrm>
            <a:off x="4572000" y="2133600"/>
            <a:ext cx="4000500" cy="487363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300" b="1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39750" y="2636838"/>
            <a:ext cx="4000500" cy="685800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Учет детей, </a:t>
            </a:r>
            <a:r>
              <a:rPr lang="ru-RU" sz="1600" b="1" dirty="0" err="1" smtClean="0">
                <a:solidFill>
                  <a:srgbClr val="660066"/>
                </a:solidFill>
                <a:latin typeface="Arial" charset="0"/>
              </a:rPr>
              <a:t>нужд-ся</a:t>
            </a:r>
            <a:r>
              <a:rPr lang="ru-RU" sz="1600" b="1" dirty="0" smtClean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в </a:t>
            </a:r>
            <a:r>
              <a:rPr lang="ru-RU" sz="1600" b="1" dirty="0" err="1" smtClean="0">
                <a:solidFill>
                  <a:srgbClr val="660066"/>
                </a:solidFill>
                <a:latin typeface="Arial" charset="0"/>
              </a:rPr>
              <a:t>индив-ном</a:t>
            </a:r>
            <a:r>
              <a:rPr lang="ru-RU" sz="1600" b="1" dirty="0" smtClean="0">
                <a:solidFill>
                  <a:srgbClr val="660066"/>
                </a:solidFill>
                <a:latin typeface="Arial" charset="0"/>
              </a:rPr>
              <a:t> подходе, </a:t>
            </a:r>
            <a:r>
              <a:rPr lang="ru-RU" sz="1600" b="1" dirty="0" err="1" smtClean="0">
                <a:solidFill>
                  <a:srgbClr val="660066"/>
                </a:solidFill>
                <a:latin typeface="Arial" charset="0"/>
              </a:rPr>
              <a:t>профил-ка</a:t>
            </a:r>
            <a:r>
              <a:rPr lang="ru-RU" sz="1600" b="1" dirty="0" smtClean="0">
                <a:solidFill>
                  <a:srgbClr val="660066"/>
                </a:solidFill>
                <a:latin typeface="Arial" charset="0"/>
              </a:rPr>
              <a:t> </a:t>
            </a:r>
            <a:r>
              <a:rPr lang="ru-RU" sz="1600" b="1" dirty="0" err="1" smtClean="0">
                <a:solidFill>
                  <a:srgbClr val="660066"/>
                </a:solidFill>
                <a:latin typeface="Arial" charset="0"/>
              </a:rPr>
              <a:t>дезадаптации</a:t>
            </a:r>
            <a:endParaRPr lang="ru-RU" sz="16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7" name="Rectangle 9"/>
          <p:cNvSpPr>
            <a:spLocks noChangeArrowheads="1"/>
          </p:cNvSpPr>
          <p:nvPr/>
        </p:nvSpPr>
        <p:spPr bwMode="auto">
          <a:xfrm>
            <a:off x="4572000" y="2636838"/>
            <a:ext cx="4000500" cy="685800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Психодиагностика</a:t>
            </a: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566738" y="3297238"/>
            <a:ext cx="4000500" cy="371475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Организация досуга и занятости </a:t>
            </a:r>
          </a:p>
        </p:txBody>
      </p:sp>
      <p:sp>
        <p:nvSpPr>
          <p:cNvPr id="68618" name="Rectangle 11"/>
          <p:cNvSpPr>
            <a:spLocks noChangeArrowheads="1"/>
          </p:cNvSpPr>
          <p:nvPr/>
        </p:nvSpPr>
        <p:spPr bwMode="auto">
          <a:xfrm>
            <a:off x="4567238" y="3297238"/>
            <a:ext cx="4000500" cy="371475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300" b="1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66738" y="3668713"/>
            <a:ext cx="4000500" cy="487362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Создание условий для развития психологической службы</a:t>
            </a:r>
          </a:p>
        </p:txBody>
      </p:sp>
      <p:sp>
        <p:nvSpPr>
          <p:cNvPr id="68620" name="Rectangle 13"/>
          <p:cNvSpPr>
            <a:spLocks noChangeArrowheads="1"/>
          </p:cNvSpPr>
          <p:nvPr/>
        </p:nvSpPr>
        <p:spPr bwMode="auto">
          <a:xfrm>
            <a:off x="4567238" y="3668713"/>
            <a:ext cx="4000500" cy="487362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300" b="1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566738" y="4156075"/>
            <a:ext cx="8001000" cy="487363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Обеспечение психологической безопасности образовательной среды</a:t>
            </a:r>
          </a:p>
          <a:p>
            <a:endParaRPr lang="ru-RU" sz="1300" b="1" dirty="0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13" name="Rectangle 15"/>
          <p:cNvSpPr>
            <a:spLocks noChangeArrowheads="1"/>
          </p:cNvSpPr>
          <p:nvPr/>
        </p:nvSpPr>
        <p:spPr bwMode="auto">
          <a:xfrm>
            <a:off x="566738" y="4643438"/>
            <a:ext cx="8001000" cy="729778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400" b="1" dirty="0">
                <a:solidFill>
                  <a:srgbClr val="660066"/>
                </a:solidFill>
                <a:latin typeface="Arial" charset="0"/>
              </a:rPr>
              <a:t>Реализация развивающих программ, направленных на развитие социально-важных навыков, позитивных жизненных установок, потребности к самореализации и саморазвитию</a:t>
            </a:r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566738" y="5130800"/>
            <a:ext cx="8001000" cy="371475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Оказание помощи ребенку и его семье в кризисной ситуации</a:t>
            </a: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566738" y="5502275"/>
            <a:ext cx="8001000" cy="371475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Повышение психологической компетентности педагогов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66738" y="5873750"/>
            <a:ext cx="8001000" cy="371475"/>
          </a:xfrm>
          <a:prstGeom prst="rect">
            <a:avLst/>
          </a:prstGeom>
          <a:solidFill>
            <a:srgbClr val="E0E4E9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1600" b="1" dirty="0">
                <a:solidFill>
                  <a:srgbClr val="660066"/>
                </a:solidFill>
                <a:latin typeface="Arial" charset="0"/>
              </a:rPr>
              <a:t>Повышение воспитательской компетентности родителей</a:t>
            </a: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566738" y="6245225"/>
            <a:ext cx="4000500" cy="487363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300" b="1" dirty="0">
                <a:solidFill>
                  <a:srgbClr val="660066"/>
                </a:solidFill>
                <a:latin typeface="Arial" charset="0"/>
              </a:rPr>
              <a:t>Взаимодействие с другими социальными институтами и организациями</a:t>
            </a:r>
          </a:p>
        </p:txBody>
      </p:sp>
      <p:sp>
        <p:nvSpPr>
          <p:cNvPr id="68627" name="Rectangle 20"/>
          <p:cNvSpPr>
            <a:spLocks noChangeArrowheads="1"/>
          </p:cNvSpPr>
          <p:nvPr/>
        </p:nvSpPr>
        <p:spPr bwMode="auto">
          <a:xfrm>
            <a:off x="4567238" y="6245225"/>
            <a:ext cx="4000500" cy="487363"/>
          </a:xfrm>
          <a:prstGeom prst="rect">
            <a:avLst/>
          </a:prstGeom>
          <a:solidFill>
            <a:srgbClr val="F0F2F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ru-RU" sz="1500" b="1">
              <a:solidFill>
                <a:srgbClr val="660066"/>
              </a:solidFill>
              <a:latin typeface="Arial" charset="0"/>
            </a:endParaRPr>
          </a:p>
        </p:txBody>
      </p:sp>
      <p:sp>
        <p:nvSpPr>
          <p:cNvPr id="68628" name="Line 23"/>
          <p:cNvSpPr>
            <a:spLocks noChangeShapeType="1"/>
          </p:cNvSpPr>
          <p:nvPr/>
        </p:nvSpPr>
        <p:spPr bwMode="auto">
          <a:xfrm>
            <a:off x="4567238" y="1752600"/>
            <a:ext cx="0" cy="2403475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29" name="Line 24"/>
          <p:cNvSpPr>
            <a:spLocks noChangeShapeType="1"/>
          </p:cNvSpPr>
          <p:nvPr/>
        </p:nvSpPr>
        <p:spPr bwMode="auto">
          <a:xfrm>
            <a:off x="4567238" y="6245225"/>
            <a:ext cx="0" cy="487363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0" name="Line 25"/>
          <p:cNvSpPr>
            <a:spLocks noChangeShapeType="1"/>
          </p:cNvSpPr>
          <p:nvPr/>
        </p:nvSpPr>
        <p:spPr bwMode="auto">
          <a:xfrm>
            <a:off x="539750" y="2133600"/>
            <a:ext cx="8001000" cy="0"/>
          </a:xfrm>
          <a:prstGeom prst="line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1" name="Line 26"/>
          <p:cNvSpPr>
            <a:spLocks noChangeShapeType="1"/>
          </p:cNvSpPr>
          <p:nvPr/>
        </p:nvSpPr>
        <p:spPr bwMode="auto">
          <a:xfrm>
            <a:off x="539750" y="2636838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2" name="Line 27"/>
          <p:cNvSpPr>
            <a:spLocks noChangeShapeType="1"/>
          </p:cNvSpPr>
          <p:nvPr/>
        </p:nvSpPr>
        <p:spPr bwMode="auto">
          <a:xfrm>
            <a:off x="566738" y="3297238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3" name="Line 28"/>
          <p:cNvSpPr>
            <a:spLocks noChangeShapeType="1"/>
          </p:cNvSpPr>
          <p:nvPr/>
        </p:nvSpPr>
        <p:spPr bwMode="auto">
          <a:xfrm>
            <a:off x="566738" y="3668713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4" name="Line 29"/>
          <p:cNvSpPr>
            <a:spLocks noChangeShapeType="1"/>
          </p:cNvSpPr>
          <p:nvPr/>
        </p:nvSpPr>
        <p:spPr bwMode="auto">
          <a:xfrm>
            <a:off x="566738" y="4156075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5" name="Line 30"/>
          <p:cNvSpPr>
            <a:spLocks noChangeShapeType="1"/>
          </p:cNvSpPr>
          <p:nvPr/>
        </p:nvSpPr>
        <p:spPr bwMode="auto">
          <a:xfrm>
            <a:off x="566738" y="4643438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6" name="Line 31"/>
          <p:cNvSpPr>
            <a:spLocks noChangeShapeType="1"/>
          </p:cNvSpPr>
          <p:nvPr/>
        </p:nvSpPr>
        <p:spPr bwMode="auto">
          <a:xfrm>
            <a:off x="566738" y="5130800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7" name="Line 32"/>
          <p:cNvSpPr>
            <a:spLocks noChangeShapeType="1"/>
          </p:cNvSpPr>
          <p:nvPr/>
        </p:nvSpPr>
        <p:spPr bwMode="auto">
          <a:xfrm>
            <a:off x="566738" y="5502275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8" name="Line 33"/>
          <p:cNvSpPr>
            <a:spLocks noChangeShapeType="1"/>
          </p:cNvSpPr>
          <p:nvPr/>
        </p:nvSpPr>
        <p:spPr bwMode="auto">
          <a:xfrm>
            <a:off x="566738" y="5873750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39" name="Line 34"/>
          <p:cNvSpPr>
            <a:spLocks noChangeShapeType="1"/>
          </p:cNvSpPr>
          <p:nvPr/>
        </p:nvSpPr>
        <p:spPr bwMode="auto">
          <a:xfrm>
            <a:off x="566738" y="6245225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40" name="Line 36"/>
          <p:cNvSpPr>
            <a:spLocks noChangeShapeType="1"/>
          </p:cNvSpPr>
          <p:nvPr/>
        </p:nvSpPr>
        <p:spPr bwMode="auto">
          <a:xfrm>
            <a:off x="0" y="1700808"/>
            <a:ext cx="566738" cy="503178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41" name="Line 37"/>
          <p:cNvSpPr>
            <a:spLocks noChangeShapeType="1"/>
          </p:cNvSpPr>
          <p:nvPr/>
        </p:nvSpPr>
        <p:spPr bwMode="auto">
          <a:xfrm>
            <a:off x="8532813" y="1878013"/>
            <a:ext cx="0" cy="4979987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42" name="Line 38"/>
          <p:cNvSpPr>
            <a:spLocks noChangeShapeType="1"/>
          </p:cNvSpPr>
          <p:nvPr/>
        </p:nvSpPr>
        <p:spPr bwMode="auto">
          <a:xfrm>
            <a:off x="539552" y="1556792"/>
            <a:ext cx="8001000" cy="0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68643" name="Line 39"/>
          <p:cNvSpPr>
            <a:spLocks noChangeShapeType="1"/>
          </p:cNvSpPr>
          <p:nvPr/>
        </p:nvSpPr>
        <p:spPr bwMode="auto">
          <a:xfrm>
            <a:off x="566738" y="6732588"/>
            <a:ext cx="8109718" cy="125412"/>
          </a:xfrm>
          <a:prstGeom prst="line">
            <a:avLst/>
          </a:prstGeom>
          <a:noFill/>
          <a:ln w="127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" grpId="0" animBg="1"/>
      <p:bldP spid="6" grpId="0" animBg="1"/>
      <p:bldP spid="7" grpId="0" animBg="1"/>
      <p:bldP spid="13" grpId="0" animBg="1"/>
      <p:bldP spid="1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Зоны риска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966401"/>
          <a:ext cx="9144000" cy="56180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932"/>
                <a:gridCol w="3022170"/>
                <a:gridCol w="2789694"/>
                <a:gridCol w="2712204"/>
              </a:tblGrid>
              <a:tr h="418494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риска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Группа риска</a:t>
                      </a:r>
                      <a:endParaRPr lang="ru-RU" sz="1800" spc="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Действия со стороны  педагогов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17375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Социальный 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Неполные, малообеспеченные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многодетные,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несостоятельные, где возможно наблюдается  семейное насилие.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СОП, ТЖС, кризисные ситуации в семье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(частые конфликты, развод, противоречивый стиль воспитания)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Изменение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родительской позиции, повышение уровня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ответ-ти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родителей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52784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Потеря близкого чел. в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теч.ближайших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2-3 чел.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(родителя,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сиблингов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ресурсного /значимого чел.)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Психоэмоциональные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нарушения у ребенка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Помощь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переживании потери, снижение напряжения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4768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Семейная история суицида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Ближайшие 3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года  (возможно дольше)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Наблюдение,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формир-е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других стратегий поведения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26992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Факты жестокого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обращения с ребенком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Психотравма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результате перенесенного насилия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Выявление, работа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  переживаниями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психотравмы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Зоны риска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966401"/>
          <a:ext cx="91440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932"/>
                <a:gridCol w="3022170"/>
                <a:gridCol w="2789694"/>
                <a:gridCol w="2712204"/>
              </a:tblGrid>
              <a:tr h="418494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риска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Группа риска</a:t>
                      </a:r>
                      <a:endParaRPr lang="ru-RU" sz="1800" spc="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Действия со стороны  педагогов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97661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Педагогический</a:t>
                      </a:r>
                      <a:r>
                        <a:rPr lang="ru-RU" sz="1800" b="1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Стойкая школьная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неуспешность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(оставление на повтор обучения, неуверенность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себе и др.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Учебные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трудности, сложности в отношениях с педагогом,  со сверстниками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Повышение качества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обученности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снижение школьной тревожности, отработка навыков конструктивного общения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31927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Задержка психического развития, личностные затруднения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Выявление особенностей ребенка, работа с родителями, индивидуальный график и адаптация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программы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 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26992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Низкий уровень школьной мотивации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Повышение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учебной мотивации через учет индивидуальных особенностей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Зоны риска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966401"/>
          <a:ext cx="9144000" cy="579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932"/>
                <a:gridCol w="1951804"/>
                <a:gridCol w="2500330"/>
                <a:gridCol w="4071934"/>
              </a:tblGrid>
              <a:tr h="418494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риска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Группа риска</a:t>
                      </a:r>
                      <a:endParaRPr lang="ru-RU" sz="1800" spc="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Действия со стороны  педагогов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11975">
                <a:tc rowSpan="4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Психологический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</a:pP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 rowSpan="2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Деструктивное поведение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Употребление ПАВ,</a:t>
                      </a: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нарушения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Устава школы, противоправные действия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Выявление причин деструкции,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работа в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психотравмами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повышение уверенности в себе, формирование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правоприемлемых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стратегий поведения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52784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Агрессивное поведение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Выявление причин агрессивности, отработка негативных переживаний, снижение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уровня напряжения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94768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Низкая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физиологичес-кая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сопротив-ляемость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стрессу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Высокий уровень тревожности,  депрессивность, 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Снижение уровня тревожности, агрессивности,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работа со страхами,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 негативной оценкой себя, повышение уверенности в себе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26992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Одаренные дети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Трудности в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адап-тации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,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отноше-ниях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с окружением, к учебной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деятель-ности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адекватного отношения к различным сферам действительности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785794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Зоны риска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85861"/>
          <a:ext cx="8643998" cy="4572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6033"/>
                <a:gridCol w="2856915"/>
                <a:gridCol w="2637151"/>
                <a:gridCol w="2563899"/>
              </a:tblGrid>
              <a:tr h="597496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600" b="1" dirty="0" smtClean="0">
                          <a:solidFill>
                            <a:schemeClr val="bg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Фактор</a:t>
                      </a:r>
                      <a:endParaRPr lang="ru-RU" sz="16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Зона риска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Группа риска</a:t>
                      </a:r>
                      <a:endParaRPr lang="ru-RU" sz="1800" spc="0" dirty="0">
                        <a:latin typeface="Times New Roman" pitchFamily="18" charset="0"/>
                        <a:ea typeface="Arial Unicode MS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1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Действия со стороны  педагогов</a:t>
                      </a:r>
                      <a:endParaRPr lang="ru-RU" sz="1800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27312">
                <a:tc rowSpan="3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Физиологический  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Дети - инвалиды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При наличии эмоциональных нарушений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Снижение уровня негативных переживаний, повышение самооценки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415124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Часто пропускающие учебу по болезни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Психосоматические расстройства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Выявление причины психосоматических расстройств,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spc="100" baseline="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отра-ботка</a:t>
                      </a:r>
                      <a:r>
                        <a:rPr lang="ru-RU" sz="1800" b="1" spc="100" baseline="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негативных переживаний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32099">
                <a:tc vMerge="1"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Физические травмы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Сложности принятия, наличие </a:t>
                      </a:r>
                      <a:r>
                        <a:rPr lang="ru-RU" sz="1800" b="1" spc="100" dirty="0" err="1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психоэмоцио-нальных</a:t>
                      </a: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отклонений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1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Снижение уровня тревожности, работа со страхами по поводу травмы 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85728"/>
            <a:ext cx="9144000" cy="164307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работы ОО в случаях жестокого обращения среди </a:t>
            </a:r>
            <a:r>
              <a:rPr lang="ru-RU" sz="3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и (или) в их отношении, суицида, попытки суицида</a:t>
            </a:r>
            <a:endParaRPr lang="ru-RU" sz="32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2143115"/>
          <a:ext cx="8401080" cy="42862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90"/>
                <a:gridCol w="4791395"/>
                <a:gridCol w="1969017"/>
                <a:gridCol w="1283478"/>
              </a:tblGrid>
              <a:tr h="389662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Направление деятельности</a:t>
                      </a:r>
                      <a:endParaRPr lang="ru-RU" sz="1800" b="1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 smtClean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Ответствен. </a:t>
                      </a:r>
                      <a:r>
                        <a:rPr lang="ru-RU" sz="1800" b="1" spc="0" dirty="0">
                          <a:latin typeface="Times New Roman" pitchFamily="18" charset="0"/>
                          <a:ea typeface="Arial Unicode MS"/>
                          <a:cs typeface="Times New Roman" pitchFamily="18" charset="0"/>
                        </a:rPr>
                        <a:t>лицо</a:t>
                      </a:r>
                      <a:endParaRPr lang="ru-RU" sz="1800" b="1" spc="1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Сроки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850894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kumimoji="0" lang="ru-RU" sz="1800" b="1" kern="12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Информирование о выявленных фактах суицида, попыток суицида, жестокого обращения среди несовершеннолетних и в их отношении администрацию учреждения</a:t>
                      </a:r>
                      <a:endParaRPr lang="ru-RU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Воспитатели, социальные педагоги, психологи, заместитель директора</a:t>
                      </a:r>
                      <a:endParaRPr lang="ru-RU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1" kern="1200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Незамедлительно</a:t>
                      </a:r>
                      <a:endParaRPr lang="ru-RU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45725">
                <a:tc>
                  <a:txBody>
                    <a:bodyPr/>
                    <a:lstStyle/>
                    <a:p>
                      <a:r>
                        <a:rPr lang="ru-RU" b="1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Информирование о выявленных фактах суицида, попыток суицида, жестокого обращения среди несовершеннолетних в их отношении: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правоохранительных органов;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органов опеки и попечительства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органов управления образованием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Директор образовательного учреждения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Незамедлительно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66"/>
            <a:ext cx="91440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Алгоритм работы ОО в случаях жестокого обращения среди </a:t>
            </a: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/с и (или) в их отношении, суицида, попытки суицида</a:t>
            </a:r>
            <a:endParaRPr lang="ru-RU" sz="3600" b="1" i="1" dirty="0" smtClean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857363"/>
          <a:ext cx="8572560" cy="5000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481"/>
                <a:gridCol w="4889195"/>
                <a:gridCol w="2009208"/>
                <a:gridCol w="1309676"/>
              </a:tblGrid>
              <a:tr h="114733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latin typeface="Times New Roman"/>
                          <a:ea typeface="Times New Roman"/>
                          <a:cs typeface="Times New Roman"/>
                        </a:rPr>
                        <a:t>Проведение служебного расследования по факту суицида, попытки суицида, жестокого обращения среди несовершеннолетних и (или) в их отношении.</a:t>
                      </a:r>
                      <a:endParaRPr lang="ru-RU" sz="1800" spc="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 smtClean="0">
                          <a:latin typeface="Times New Roman"/>
                          <a:ea typeface="Arial Unicode MS"/>
                          <a:cs typeface="Arial"/>
                        </a:rPr>
                        <a:t>Комиссия по приказу начальника МУО</a:t>
                      </a:r>
                      <a:endParaRPr lang="ru-RU" sz="1800" spc="0" dirty="0">
                        <a:latin typeface="Times New Roman"/>
                        <a:ea typeface="Arial Unicode MS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0" dirty="0">
                          <a:latin typeface="Times New Roman"/>
                          <a:ea typeface="Arial Unicode MS"/>
                          <a:cs typeface="Arial"/>
                        </a:rPr>
                        <a:t>В течение месяца</a:t>
                      </a:r>
                      <a:endParaRPr lang="ru-RU" sz="1800" spc="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6832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530278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1" dirty="0">
                        <a:solidFill>
                          <a:srgbClr val="530278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Организация индивидуальной работы по выявлению проблем в организации жизнедеятельности несовершеннолетних: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осуществление постановки воспитанника на </a:t>
                      </a:r>
                      <a:r>
                        <a:rPr lang="ru-RU" sz="1800" b="1" spc="0" dirty="0" err="1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внутришкольный</a:t>
                      </a: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учет;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составление индивидуальной программы профилактики и коррекции поведения несовершеннолетних и организация психолого-педагогического </a:t>
                      </a: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сопровождения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- организация внеурочной занятости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ЗДВР, классный руководитель, психолог, социальный педагог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 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Постоянно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В течение 10 дней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В течение 10 дней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Постоянно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0" dirty="0" smtClean="0">
                        <a:solidFill>
                          <a:srgbClr val="530278"/>
                        </a:solidFill>
                        <a:latin typeface="Times New Roman"/>
                        <a:ea typeface="Arial Unicode MS"/>
                        <a:cs typeface="Arial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0" dirty="0" smtClean="0">
                        <a:solidFill>
                          <a:srgbClr val="530278"/>
                        </a:solidFill>
                        <a:latin typeface="Times New Roman"/>
                        <a:ea typeface="Arial Unicode MS"/>
                        <a:cs typeface="Arial"/>
                      </a:endParaRPr>
                    </a:p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800" b="1" spc="0" dirty="0" smtClean="0">
                        <a:solidFill>
                          <a:srgbClr val="530278"/>
                        </a:solidFill>
                        <a:latin typeface="Times New Roman"/>
                        <a:ea typeface="Arial Unicode MS"/>
                        <a:cs typeface="Arial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Постоянно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4981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Отчет по работе с </a:t>
                      </a: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несовершеннолетними, находящимися</a:t>
                      </a:r>
                      <a:r>
                        <a:rPr lang="ru-RU" sz="1800" b="1" spc="0" baseline="0" dirty="0" smtClean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 кризисном состоянии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Классный руководитель, </a:t>
                      </a: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ЗДВР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spc="0" dirty="0" smtClean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Раз</a:t>
                      </a:r>
                      <a:r>
                        <a:rPr lang="ru-RU" sz="1800" b="1" spc="0" baseline="0" dirty="0" smtClean="0">
                          <a:solidFill>
                            <a:srgbClr val="530278"/>
                          </a:solidFill>
                          <a:latin typeface="Times New Roman"/>
                          <a:ea typeface="Arial Unicode MS"/>
                          <a:cs typeface="Arial"/>
                        </a:rPr>
                        <a:t> в четверть</a:t>
                      </a:r>
                      <a:endParaRPr lang="ru-RU" sz="1800" b="1" spc="100" dirty="0">
                        <a:solidFill>
                          <a:srgbClr val="530278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04664"/>
            <a:ext cx="8820472" cy="86409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628800"/>
            <a:ext cx="8363272" cy="46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Задачи: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обеспечение продуктивного психического развития и становления личности, реализация возрастных и индивидуальных возможностей развития, а также личностного роста и  профессионального самоопределения;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снижение или устранение отклонений в физическом, психическом и нравственном развитии школьников, профилактика риска отклоняющегося поведения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Несовершеннолетних с попытками 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самоубийства 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нужно обязательно доставлять в лечебные учреждения. 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Оказывать </a:t>
            </a: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помощь людям с попыткой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  самоубийства (суицида)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 должны специалисты реаниматологи, хирурги, терапевты, токсикологи, психиатры, а в период реабилитации – психологи.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2192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i="1" dirty="0">
                <a:solidFill>
                  <a:srgbClr val="C00000"/>
                </a:solidFill>
              </a:rPr>
              <a:t>Формы психопрофилактической</a:t>
            </a:r>
            <a:br>
              <a:rPr lang="ru-RU" sz="4000" b="1" i="1" dirty="0">
                <a:solidFill>
                  <a:srgbClr val="C00000"/>
                </a:solidFill>
              </a:rPr>
            </a:br>
            <a:r>
              <a:rPr lang="ru-RU" sz="4000" b="1" i="1" dirty="0" smtClean="0">
                <a:solidFill>
                  <a:srgbClr val="C00000"/>
                </a:solidFill>
              </a:rPr>
              <a:t>работы</a:t>
            </a:r>
            <a:endParaRPr lang="ru-RU" sz="3200" dirty="0">
              <a:cs typeface="Times New Roman" pitchFamily="18" charset="0"/>
            </a:endParaRPr>
          </a:p>
        </p:txBody>
      </p:sp>
      <p:sp>
        <p:nvSpPr>
          <p:cNvPr id="57651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Организация социальной среды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Информирование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Активное социальное обучение социально-важным навыкам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Организация деятельности, альтернативной </a:t>
            </a:r>
            <a:r>
              <a:rPr lang="ru-RU" sz="2400" b="1" dirty="0" err="1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девиантному</a:t>
            </a: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поведению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Организация здорового образа жизни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Активизация личностных ресурсов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Минимизация негативных последствий </a:t>
            </a:r>
            <a:r>
              <a:rPr lang="ru-RU" sz="2400" b="1" dirty="0" err="1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2400" b="1" dirty="0">
                <a:solidFill>
                  <a:srgbClr val="10016D"/>
                </a:solidFill>
                <a:latin typeface="Times New Roman" pitchFamily="18" charset="0"/>
                <a:cs typeface="Times New Roman" pitchFamily="18" charset="0"/>
              </a:rPr>
              <a:t> поведения</a:t>
            </a:r>
            <a:endParaRPr lang="ru-RU" sz="2400" dirty="0">
              <a:solidFill>
                <a:srgbClr val="10016D"/>
              </a:solidFill>
              <a:latin typeface="Times New Roman" pitchFamily="18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 typeface="Wingdings" pitchFamily="2" charset="2"/>
              <a:buNone/>
            </a:pP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95536" y="1484784"/>
            <a:ext cx="8424936" cy="4824536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позитивное и конструктивное </a:t>
            </a:r>
            <a:r>
              <a:rPr lang="ru-RU" sz="2800" b="1" i="1" dirty="0" err="1" smtClean="0">
                <a:solidFill>
                  <a:srgbClr val="660066"/>
                </a:solidFill>
              </a:rPr>
              <a:t>отношени</a:t>
            </a:r>
            <a:r>
              <a:rPr lang="sah-RU" sz="2800" b="1" i="1" dirty="0" smtClean="0">
                <a:solidFill>
                  <a:srgbClr val="660066"/>
                </a:solidFill>
              </a:rPr>
              <a:t>е</a:t>
            </a:r>
            <a:r>
              <a:rPr lang="ru-RU" sz="2800" b="1" i="1" dirty="0" smtClean="0">
                <a:solidFill>
                  <a:srgbClr val="660066"/>
                </a:solidFill>
              </a:rPr>
              <a:t> к себе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продуктивное взаимодействие с другими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</a:t>
            </a:r>
            <a:r>
              <a:rPr lang="ru-RU" sz="2800" b="1" i="1" dirty="0" err="1" smtClean="0">
                <a:solidFill>
                  <a:srgbClr val="660066"/>
                </a:solidFill>
              </a:rPr>
              <a:t>управлени</a:t>
            </a:r>
            <a:r>
              <a:rPr lang="sah-RU" sz="2800" b="1" i="1" dirty="0" smtClean="0">
                <a:solidFill>
                  <a:srgbClr val="660066"/>
                </a:solidFill>
              </a:rPr>
              <a:t>е</a:t>
            </a:r>
            <a:r>
              <a:rPr lang="ru-RU" sz="2800" b="1" i="1" dirty="0" smtClean="0">
                <a:solidFill>
                  <a:srgbClr val="660066"/>
                </a:solidFill>
              </a:rPr>
              <a:t> собственным</a:t>
            </a:r>
            <a:r>
              <a:rPr lang="sah-RU" sz="2800" b="1" i="1" dirty="0" smtClean="0">
                <a:solidFill>
                  <a:srgbClr val="660066"/>
                </a:solidFill>
              </a:rPr>
              <a:t>и</a:t>
            </a:r>
            <a:r>
              <a:rPr lang="ru-RU" sz="2800" b="1" i="1" dirty="0" smtClean="0">
                <a:solidFill>
                  <a:srgbClr val="660066"/>
                </a:solidFill>
              </a:rPr>
              <a:t> эмоциями и поведением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адекватное поведение в стрессовых ситуациях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самостоятельное принятие решений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решение проблемных ситуаций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работа с информацией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Ш"/>
            </a:pPr>
            <a:r>
              <a:rPr lang="ru-RU" sz="2800" b="1" i="1" dirty="0" smtClean="0">
                <a:solidFill>
                  <a:srgbClr val="660066"/>
                </a:solidFill>
              </a:rPr>
              <a:t> творчество</a:t>
            </a:r>
          </a:p>
          <a:p>
            <a:pPr eaLnBrk="1" hangingPunct="1">
              <a:lnSpc>
                <a:spcPct val="80000"/>
              </a:lnSpc>
            </a:pPr>
            <a:endParaRPr lang="ru-RU" sz="2600" dirty="0" smtClean="0">
              <a:solidFill>
                <a:srgbClr val="660066"/>
              </a:solidFill>
            </a:endParaRPr>
          </a:p>
        </p:txBody>
      </p:sp>
      <p:sp>
        <p:nvSpPr>
          <p:cNvPr id="69635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714348" y="357166"/>
            <a:ext cx="7858180" cy="85885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Жизненно важные навыки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4" grpId="0" build="p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связанные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467544" y="0"/>
          <a:ext cx="8352928" cy="6724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4176464"/>
              </a:tblGrid>
              <a:tr h="1916301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Уровень</a:t>
                      </a:r>
                      <a:r>
                        <a:rPr lang="ru-RU" sz="2400" baseline="0" dirty="0" smtClean="0"/>
                        <a:t> личности</a:t>
                      </a:r>
                    </a:p>
                    <a:p>
                      <a:r>
                        <a:rPr lang="ru-RU" sz="2400" dirty="0" smtClean="0"/>
                        <a:t>Программа «Я сам»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/>
                        <a:t> Осознание собственных ценностей; развитие уверенности в себе; развитие успешного взаимодействия с окружающими; формирование активной жизненной позиции</a:t>
                      </a:r>
                      <a:endParaRPr lang="ru-RU" sz="2100" dirty="0"/>
                    </a:p>
                  </a:txBody>
                  <a:tcPr/>
                </a:tc>
              </a:tr>
              <a:tr h="1868368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Уровень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 сверстников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Программа «равный - равному»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3 уровня :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«взрослые</a:t>
                      </a:r>
                      <a:r>
                        <a:rPr lang="ru-RU" sz="2100" baseline="0" dirty="0" smtClean="0">
                          <a:solidFill>
                            <a:srgbClr val="002060"/>
                          </a:solidFill>
                        </a:rPr>
                        <a:t> - молодым</a:t>
                      </a:r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»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«молодые со взрослыми»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 «</a:t>
                      </a:r>
                      <a:r>
                        <a:rPr lang="ru-RU" sz="2100" dirty="0" err="1" smtClean="0">
                          <a:solidFill>
                            <a:srgbClr val="002060"/>
                          </a:solidFill>
                        </a:rPr>
                        <a:t>равный-равному</a:t>
                      </a:r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»</a:t>
                      </a:r>
                      <a:endParaRPr lang="ru-RU" sz="2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  <a:tr h="2524651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rgbClr val="002060"/>
                          </a:solidFill>
                        </a:rPr>
                        <a:t>Уровень</a:t>
                      </a:r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ru-RU" sz="2400" baseline="0" dirty="0" err="1" smtClean="0">
                          <a:solidFill>
                            <a:srgbClr val="002060"/>
                          </a:solidFill>
                        </a:rPr>
                        <a:t>педколлектива</a:t>
                      </a:r>
                      <a:endParaRPr lang="ru-RU" sz="2400" baseline="0" dirty="0" smtClean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ru-RU" sz="2400" baseline="0" dirty="0" smtClean="0">
                          <a:solidFill>
                            <a:srgbClr val="002060"/>
                          </a:solidFill>
                        </a:rPr>
                        <a:t>Программа  «Видеть, слышать, понимать »</a:t>
                      </a:r>
                      <a:endParaRPr lang="ru-RU" sz="24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100" dirty="0" smtClean="0">
                          <a:solidFill>
                            <a:srgbClr val="002060"/>
                          </a:solidFill>
                        </a:rPr>
                        <a:t>Программа по формированию навыков раннего распознавания суицидального поведения несовершеннолетних (диагностика, анализ  и профилактика риска суицидального поведения в ОО)</a:t>
                      </a:r>
                      <a:endParaRPr lang="ru-RU" sz="2100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908720"/>
          </a:xfrm>
        </p:spPr>
        <p:txBody>
          <a:bodyPr>
            <a:normAutofit/>
          </a:bodyPr>
          <a:lstStyle/>
          <a:p>
            <a:pPr algn="ctr"/>
            <a:r>
              <a:rPr lang="ru-RU" sz="3600" b="1" i="1" u="sng" dirty="0" smtClean="0">
                <a:solidFill>
                  <a:srgbClr val="C00000"/>
                </a:solidFill>
                <a:latin typeface="Times New Roman" pitchFamily="18" charset="0"/>
                <a:cs typeface="Calibri" pitchFamily="34" charset="0"/>
              </a:rPr>
              <a:t>Проблемы и препятствия</a:t>
            </a:r>
            <a:endParaRPr lang="ru-RU" sz="3600" dirty="0" smtClean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0825" y="1052513"/>
            <a:ext cx="8713788" cy="5519737"/>
          </a:xfrm>
        </p:spPr>
        <p:txBody>
          <a:bodyPr>
            <a:noAutofit/>
          </a:bodyPr>
          <a:lstStyle/>
          <a:p>
            <a:pPr indent="0" algn="just">
              <a:spcBef>
                <a:spcPts val="0"/>
              </a:spcBef>
              <a:buFont typeface="Symbol" pitchFamily="18" charset="2"/>
              <a:buNone/>
              <a:defRPr/>
            </a:pPr>
            <a:r>
              <a:rPr lang="ru-RU" sz="2600" b="1" dirty="0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Стигматизация (</a:t>
            </a:r>
            <a:r>
              <a:rPr lang="ru-RU" sz="2600" dirty="0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600" dirty="0" err="1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отн</a:t>
            </a:r>
            <a:r>
              <a:rPr lang="ru-RU" sz="2600" dirty="0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. </a:t>
            </a:r>
            <a:r>
              <a:rPr lang="ru-RU" sz="2600" dirty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психических расстройств и </a:t>
            </a:r>
            <a:r>
              <a:rPr lang="ru-RU" sz="2600" dirty="0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самоубийства) часто приводит к тому , </a:t>
            </a:r>
            <a:r>
              <a:rPr lang="ru-RU" sz="2600" dirty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что </a:t>
            </a:r>
            <a:r>
              <a:rPr lang="ru-RU" sz="2600" dirty="0" err="1" smtClean="0">
                <a:solidFill>
                  <a:srgbClr val="6D039D"/>
                </a:solidFill>
                <a:latin typeface="Times New Roman"/>
                <a:ea typeface="Calibri"/>
                <a:cs typeface="Times New Roman"/>
              </a:rPr>
              <a:t>суициденты</a:t>
            </a:r>
            <a:r>
              <a:rPr lang="ru-RU" sz="2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не </a:t>
            </a:r>
            <a:r>
              <a:rPr lang="ru-RU" sz="2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обращаются за помощью </a:t>
            </a:r>
            <a:r>
              <a:rPr lang="ru-RU" sz="2600" dirty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и поэтому не получают </a:t>
            </a: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своевременную помощь;</a:t>
            </a:r>
          </a:p>
          <a:p>
            <a:pPr indent="360000" algn="just">
              <a:spcBef>
                <a:spcPts val="0"/>
              </a:spcBef>
              <a:defRPr/>
            </a:pP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предотвращение </a:t>
            </a:r>
            <a:r>
              <a:rPr lang="ru-RU" sz="2600" dirty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самоубийств не получает </a:t>
            </a: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достаточного внимания из-за </a:t>
            </a:r>
            <a:r>
              <a:rPr lang="ru-RU" sz="2600" b="1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отсутствия понимания </a:t>
            </a: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того, что эта тема является крупной проблемой общественного здравоохранения, </a:t>
            </a:r>
          </a:p>
          <a:p>
            <a:pPr indent="360000" algn="just">
              <a:spcBef>
                <a:spcPts val="0"/>
              </a:spcBef>
              <a:defRPr/>
            </a:pP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во </a:t>
            </a:r>
            <a:r>
              <a:rPr lang="ru-RU" sz="2600" dirty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многих сообществах </a:t>
            </a:r>
            <a:r>
              <a:rPr lang="ru-RU" sz="2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существует </a:t>
            </a:r>
            <a:r>
              <a:rPr lang="ru-RU" sz="2600" b="1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табу</a:t>
            </a:r>
            <a:r>
              <a:rPr lang="ru-RU" sz="2600" dirty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на </a:t>
            </a:r>
            <a:r>
              <a:rPr lang="ru-RU" sz="2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открытое</a:t>
            </a:r>
          </a:p>
          <a:p>
            <a:pPr marL="0" indent="360000" algn="just">
              <a:spcBef>
                <a:spcPts val="0"/>
              </a:spcBef>
              <a:buFont typeface="Symbol" pitchFamily="18" charset="2"/>
              <a:buNone/>
              <a:defRPr/>
            </a:pPr>
            <a:r>
              <a:rPr lang="ru-RU" sz="26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 обсуждение этой  проблемы </a:t>
            </a:r>
            <a:r>
              <a:rPr lang="ru-RU" sz="2600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(</a:t>
            </a:r>
            <a:r>
              <a:rPr lang="ru-RU" sz="2600" i="1" dirty="0" smtClean="0">
                <a:solidFill>
                  <a:srgbClr val="530278"/>
                </a:solidFill>
                <a:latin typeface="Times New Roman"/>
                <a:ea typeface="Calibri"/>
                <a:cs typeface="Times New Roman"/>
              </a:rPr>
              <a:t>на сегодняшний день лишь немногие страны включили предотвращение самоубийств в число своих приоритетов здравоохранения, и лишь 28 стран сообщили о наличии национальной стратегии по предотвращению самоубийств)</a:t>
            </a:r>
            <a:endParaRPr lang="ru-RU" sz="2600" dirty="0">
              <a:solidFill>
                <a:srgbClr val="530278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648072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Профилактическое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196752"/>
            <a:ext cx="8820472" cy="53285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Предупреждение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девиантного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делинквентного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поведения, алкоголизма и наркомании, социальной </a:t>
            </a:r>
            <a:r>
              <a:rPr lang="ru-RU" sz="2800" dirty="0" err="1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 детей и подростков, а также возникновения суицидального поведения у подростков и молодежи.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Формирование ценности жизни и здоровья;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Ориентирование на ЗОЖ; развитие навыков ЗОЖ;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Пропаганда общечеловеческих ценностей и толерантности;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Формирование и развитие коммуникативных навыков 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6470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Консультационное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764704"/>
            <a:ext cx="8820472" cy="609329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Оказание помощи обучающимся, педагогам и родителям: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 организации психолого-педагогического сопровождения профилактики отклоняющегося поведения обучающихся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 вопросам развития, личностного и профессионального самоопределения, ценности жизни, особенностям взаимоотношений со взрослыми и сверстниками;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 вопросам воспитания, семейных и межличностных взаимодействий;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 вопросам развития, обучения, воспитания и образования детей , подростков и молодежи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3610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Просветительское направление</a:t>
            </a:r>
            <a:endParaRPr lang="ru-RU" sz="36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Повышение уровня психологических знаний и психологической культуры всех участников образовательного процесса, формирование потребности  в самопознании, саморазвитии, самосовершенствовании.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Распространение психологических знаний</a:t>
            </a:r>
          </a:p>
          <a:p>
            <a:r>
              <a:rPr lang="ru-RU" sz="2800" dirty="0" smtClean="0">
                <a:solidFill>
                  <a:srgbClr val="530278"/>
                </a:solidFill>
                <a:latin typeface="Times New Roman" pitchFamily="18" charset="0"/>
                <a:cs typeface="Times New Roman" pitchFamily="18" charset="0"/>
              </a:rPr>
              <a:t>Формирование психологической культуры</a:t>
            </a:r>
            <a:endParaRPr lang="ru-RU" sz="2800" dirty="0">
              <a:solidFill>
                <a:srgbClr val="530278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1040</TotalTime>
  <Words>3163</Words>
  <Application>Microsoft Office PowerPoint</Application>
  <PresentationFormat>Экран (4:3)</PresentationFormat>
  <Paragraphs>438</Paragraphs>
  <Slides>64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64</vt:i4>
      </vt:variant>
    </vt:vector>
  </HeadingPairs>
  <TitlesOfParts>
    <vt:vector size="65" baseType="lpstr">
      <vt:lpstr>Поток</vt:lpstr>
      <vt:lpstr>Психолого-педагогическая профилактика аутоагрессивного поведения детей и подростков в образовательной среде </vt:lpstr>
      <vt:lpstr>Основные направления психолого-педагогического сопровождения образовательного процесса</vt:lpstr>
      <vt:lpstr>Направления работы</vt:lpstr>
      <vt:lpstr>Информационно-аналитическое</vt:lpstr>
      <vt:lpstr>Диагностическое направление</vt:lpstr>
      <vt:lpstr>Коррекционно-развивающее направление</vt:lpstr>
      <vt:lpstr>Профилактическое направление</vt:lpstr>
      <vt:lpstr>Консультационное направление</vt:lpstr>
      <vt:lpstr>Просветительское направление</vt:lpstr>
      <vt:lpstr>Социально-диспетчерское направление</vt:lpstr>
      <vt:lpstr>Психическое здоровье (ВОЗ)  (ментальное здоровье):</vt:lpstr>
      <vt:lpstr>Критерии психического здоровья:</vt:lpstr>
      <vt:lpstr>Слайд 13</vt:lpstr>
      <vt:lpstr>Слайд 14</vt:lpstr>
      <vt:lpstr>Психологическая модель суицидального поведения – «крик боли»</vt:lpstr>
      <vt:lpstr>Слайд 16</vt:lpstr>
      <vt:lpstr>Частота суицидов</vt:lpstr>
      <vt:lpstr>Критерии показателей частоты суицидов (Всемирная Организация Здравоохранения)</vt:lpstr>
      <vt:lpstr>Характеристика суицидального поведения</vt:lpstr>
      <vt:lpstr>Формы суицидального поведения </vt:lpstr>
      <vt:lpstr>Суицидальные мысли </vt:lpstr>
      <vt:lpstr>Динамика суицидального поведения</vt:lpstr>
      <vt:lpstr>Слайд 23</vt:lpstr>
      <vt:lpstr>Мотивы суицидальных действий</vt:lpstr>
      <vt:lpstr>Суицид вызывают:</vt:lpstr>
      <vt:lpstr>Слайд 26</vt:lpstr>
      <vt:lpstr>Слайд 27</vt:lpstr>
      <vt:lpstr>Потенциальные факторы риска суицидального поведения у детей подростков</vt:lpstr>
      <vt:lpstr>Потенциальные факторы риска суицидального поведения у детей подростков</vt:lpstr>
      <vt:lpstr>Потенциальные факторы риска суицидального поведения у детей подростков</vt:lpstr>
      <vt:lpstr>Потенциальные факторы риска суицидального поведения у детей подростков</vt:lpstr>
      <vt:lpstr>Актуальные факторы риска суицидального поведения у детей подростков</vt:lpstr>
      <vt:lpstr>Актуальные факторы риска суицидального поведения у детей подростков</vt:lpstr>
      <vt:lpstr> Причины суицидального поведения  у практически здоровых  подростков и юношей</vt:lpstr>
      <vt:lpstr>Слайд 35</vt:lpstr>
      <vt:lpstr>Слайд 36</vt:lpstr>
      <vt:lpstr>Слайд 37</vt:lpstr>
      <vt:lpstr>Причины суицидальных действий подростков</vt:lpstr>
      <vt:lpstr>Психологические особенности современных детей и подростков</vt:lpstr>
      <vt:lpstr>Особенности социальной ситуации развития ребенка в современном обществе</vt:lpstr>
      <vt:lpstr>Факторы защиты от суицидального риска</vt:lpstr>
      <vt:lpstr>Предложения ВОЗ</vt:lpstr>
      <vt:lpstr>Принципы профилактики  суицидального поведения:</vt:lpstr>
      <vt:lpstr>Факторы защиты для детей и подростков</vt:lpstr>
      <vt:lpstr>Факторы защиты для детей и подростков</vt:lpstr>
      <vt:lpstr>Факторы защиты для детей и подростков</vt:lpstr>
      <vt:lpstr>Слайд 47</vt:lpstr>
      <vt:lpstr>Слайд 48</vt:lpstr>
      <vt:lpstr>Слайд 49</vt:lpstr>
      <vt:lpstr>Превенция (первичная профилактика суицидов несовершеннолетних)</vt:lpstr>
      <vt:lpstr>2. Интервенция (вторичная профилактика)</vt:lpstr>
      <vt:lpstr>Поственция  (реабилитация ближайшего окружения, профилактика расширенного суицида)</vt:lpstr>
      <vt:lpstr>Основные направления превентивной деятельности в образовательных организациях</vt:lpstr>
      <vt:lpstr>Зоны риска </vt:lpstr>
      <vt:lpstr>Зоны риска </vt:lpstr>
      <vt:lpstr>Зоны риска </vt:lpstr>
      <vt:lpstr>Зоны риска </vt:lpstr>
      <vt:lpstr>Алгоритм работы ОО в случаях жестокого обращения среди н/с и (или) в их отношении, суицида, попытки суицида</vt:lpstr>
      <vt:lpstr>Алгоритм работы ОО в случаях жестокого обращения среди н/с и (или) в их отношении, суицида, попытки суицида</vt:lpstr>
      <vt:lpstr>Слайд 60</vt:lpstr>
      <vt:lpstr>Формы психопрофилактической работы</vt:lpstr>
      <vt:lpstr>Жизненно важные навыки</vt:lpstr>
      <vt:lpstr>связанные </vt:lpstr>
      <vt:lpstr>Проблемы и препятствия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Психологическое сопровождение при  подготовке к итоговой аттестации обучающихся</dc:title>
  <dc:creator>Везунчик</dc:creator>
  <cp:lastModifiedBy>Везунчик</cp:lastModifiedBy>
  <cp:revision>121</cp:revision>
  <dcterms:created xsi:type="dcterms:W3CDTF">2015-03-23T00:52:03Z</dcterms:created>
  <dcterms:modified xsi:type="dcterms:W3CDTF">2018-11-27T02:01:19Z</dcterms:modified>
</cp:coreProperties>
</file>