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75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1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8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63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1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017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47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4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5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9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0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1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7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3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8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DAFFA5-31BB-4D0A-8332-7D1E5BD54E4C}" type="datetimeFigureOut">
              <a:rPr lang="ru-RU" smtClean="0"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9A9262-A92F-49A7-9F8E-8066C483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11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Когда и как появились деньги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Автор: Дрокина Е.В.</a:t>
            </a: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60" y="0"/>
            <a:ext cx="3552717" cy="25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28" y="4728523"/>
            <a:ext cx="2524995" cy="17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ервые деньги пушнина шкур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44944"/>
            <a:ext cx="3639811" cy="16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и по запросу светофор рефлек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110473"/>
            <a:ext cx="8695113" cy="674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пасибо за 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95" y="75148"/>
            <a:ext cx="8844297" cy="66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751970"/>
              </p:ext>
            </p:extLst>
          </p:nvPr>
        </p:nvGraphicFramePr>
        <p:xfrm>
          <a:off x="2032000" y="807348"/>
          <a:ext cx="81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8617351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0265204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5346942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06712285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0659613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52532022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914649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14069709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149332802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89032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97232"/>
                  </a:ext>
                </a:extLst>
              </a:tr>
              <a:tr h="90000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613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476706"/>
                  </a:ext>
                </a:extLst>
              </a:tr>
              <a:tr h="90000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20881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66407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1299" y="673436"/>
            <a:ext cx="7238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  р  о  </a:t>
            </a:r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</a:rPr>
              <a:t>  а  в  ц  ы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4527" y="1550599"/>
            <a:ext cx="7251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  р  о  </a:t>
            </a:r>
            <a:r>
              <a:rPr lang="ru-RU" sz="6000" b="1" dirty="0">
                <a:solidFill>
                  <a:srgbClr val="002060"/>
                </a:solidFill>
              </a:rPr>
              <a:t>ц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>
                <a:solidFill>
                  <a:srgbClr val="002060"/>
                </a:solidFill>
              </a:rPr>
              <a:t>  н  т  ы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507" y="5154397"/>
            <a:ext cx="6164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к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002060"/>
                </a:solidFill>
              </a:rPr>
              <a:t>о</a:t>
            </a:r>
            <a:r>
              <a:rPr lang="ru-RU" sz="6000" b="1" dirty="0" smtClean="0">
                <a:solidFill>
                  <a:srgbClr val="002060"/>
                </a:solidFill>
              </a:rPr>
              <a:t>  п  </a:t>
            </a:r>
            <a:r>
              <a:rPr lang="ru-RU" sz="6000" b="1" dirty="0">
                <a:solidFill>
                  <a:srgbClr val="FF000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 л   к  а 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7761" y="4271247"/>
            <a:ext cx="7251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м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002060"/>
                </a:solidFill>
              </a:rPr>
              <a:t>а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FF0000"/>
                </a:solidFill>
              </a:rPr>
              <a:t>г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002060"/>
                </a:solidFill>
              </a:rPr>
              <a:t>а</a:t>
            </a:r>
            <a:r>
              <a:rPr lang="ru-RU" sz="6000" b="1" dirty="0" smtClean="0">
                <a:solidFill>
                  <a:srgbClr val="002060"/>
                </a:solidFill>
              </a:rPr>
              <a:t>  з  </a:t>
            </a:r>
            <a:r>
              <a:rPr lang="ru-RU" sz="6000" b="1" dirty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00206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7761" y="2454396"/>
            <a:ext cx="357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ц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002060"/>
                </a:solidFill>
              </a:rPr>
              <a:t>е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FF000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002060"/>
                </a:solidFill>
              </a:rPr>
              <a:t>а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6049" y="3418754"/>
            <a:ext cx="4387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р</a:t>
            </a:r>
            <a:r>
              <a:rPr lang="ru-RU" sz="6000" b="1" dirty="0" smtClean="0">
                <a:solidFill>
                  <a:srgbClr val="002060"/>
                </a:solidFill>
              </a:rPr>
              <a:t>  у  </a:t>
            </a:r>
            <a:r>
              <a:rPr lang="ru-RU" sz="6000" b="1" dirty="0">
                <a:solidFill>
                  <a:srgbClr val="002060"/>
                </a:solidFill>
              </a:rPr>
              <a:t>б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002060"/>
                </a:solidFill>
              </a:rPr>
              <a:t>л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r>
              <a:rPr lang="ru-RU" sz="6000" b="1" dirty="0">
                <a:solidFill>
                  <a:srgbClr val="FF0000"/>
                </a:solidFill>
              </a:rPr>
              <a:t>ь</a:t>
            </a:r>
            <a:r>
              <a:rPr lang="ru-RU" sz="6000" b="1" dirty="0" smtClean="0">
                <a:solidFill>
                  <a:srgbClr val="002060"/>
                </a:solidFill>
              </a:rPr>
              <a:t>  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812" y="1891430"/>
            <a:ext cx="8906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деньги</a:t>
            </a:r>
            <a:endParaRPr lang="ru-RU" sz="13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9289" y="4322451"/>
            <a:ext cx="90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716" y="4322451"/>
            <a:ext cx="90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4143" y="3348490"/>
            <a:ext cx="90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9266" y="637985"/>
            <a:ext cx="90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0089" y="586770"/>
            <a:ext cx="90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14143" y="891570"/>
            <a:ext cx="90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2812" y="891570"/>
            <a:ext cx="90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6862" y="4133320"/>
            <a:ext cx="90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нь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61764" cy="3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день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65" y="3476537"/>
            <a:ext cx="6530235" cy="33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манные день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65" y="-14381"/>
            <a:ext cx="6530235" cy="364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деньги и магази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38521"/>
            <a:ext cx="5661764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639" y="0"/>
            <a:ext cx="8254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Обмен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810"/>
            <a:ext cx="3562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21" y="1603701"/>
            <a:ext cx="2274475" cy="27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обмен история дене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78" y="1703645"/>
            <a:ext cx="4511008" cy="25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733" y="4686405"/>
            <a:ext cx="11448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Бартер – это взаимовыгодный обмен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добмен драгоценные кам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6" y="114165"/>
            <a:ext cx="3802651" cy="42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пушнина шк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05" y="48651"/>
            <a:ext cx="5691287" cy="38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раковины кау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66" y="3481881"/>
            <a:ext cx="4153378" cy="311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ервые металлические деньги в форме брусков кол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08" y="218162"/>
            <a:ext cx="5761973" cy="64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езна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9" y="354027"/>
            <a:ext cx="4291165" cy="6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бурати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14" y="405006"/>
            <a:ext cx="4321479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93" y="405005"/>
            <a:ext cx="3392003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59c/0010805b-13004ccd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5" y="1"/>
            <a:ext cx="10041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231</TotalTime>
  <Words>64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Сектор</vt:lpstr>
      <vt:lpstr>Когда и как появились деньги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и как появились деньги</dc:title>
  <dc:creator>Пользователь</dc:creator>
  <cp:lastModifiedBy>Пользователь</cp:lastModifiedBy>
  <cp:revision>14</cp:revision>
  <dcterms:created xsi:type="dcterms:W3CDTF">2018-07-15T11:28:05Z</dcterms:created>
  <dcterms:modified xsi:type="dcterms:W3CDTF">2018-07-15T16:21:25Z</dcterms:modified>
</cp:coreProperties>
</file>