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4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14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432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DAFFA5-31BB-4D0A-8332-7D1E5BD54E4C}" type="datetimeFigureOut">
              <a:rPr lang="ru-RU" smtClean="0"/>
              <a:t>15.07.2018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9A9262-A92F-49A7-9F8E-8066C4836F6F}" type="slidenum">
              <a:rPr lang="ru-RU" smtClean="0"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887503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DAFFA5-31BB-4D0A-8332-7D1E5BD54E4C}" type="datetimeFigureOut">
              <a:rPr lang="ru-RU" smtClean="0"/>
              <a:t>15.07.2018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9A9262-A92F-49A7-9F8E-8066C4836F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044115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DAFFA5-31BB-4D0A-8332-7D1E5BD54E4C}" type="datetimeFigureOut">
              <a:rPr lang="ru-RU" smtClean="0"/>
              <a:t>15.07.2018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9A9262-A92F-49A7-9F8E-8066C4836F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6898000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DAFFA5-31BB-4D0A-8332-7D1E5BD54E4C}" type="datetimeFigureOut">
              <a:rPr lang="ru-RU" smtClean="0"/>
              <a:t>15.07.2018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9A9262-A92F-49A7-9F8E-8066C4836F6F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33263526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DAFFA5-31BB-4D0A-8332-7D1E5BD54E4C}" type="datetimeFigureOut">
              <a:rPr lang="ru-RU" smtClean="0"/>
              <a:t>15.07.2018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9A9262-A92F-49A7-9F8E-8066C4836F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8771235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DAFFA5-31BB-4D0A-8332-7D1E5BD54E4C}" type="datetimeFigureOut">
              <a:rPr lang="ru-RU" smtClean="0"/>
              <a:t>15.07.2018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9A9262-A92F-49A7-9F8E-8066C4836F6F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72701714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DAFFA5-31BB-4D0A-8332-7D1E5BD54E4C}" type="datetimeFigureOut">
              <a:rPr lang="ru-RU" smtClean="0"/>
              <a:t>15.07.2018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9A9262-A92F-49A7-9F8E-8066C4836F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694775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DAFFA5-31BB-4D0A-8332-7D1E5BD54E4C}" type="datetimeFigureOut">
              <a:rPr lang="ru-RU" smtClean="0"/>
              <a:t>15.07.2018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9A9262-A92F-49A7-9F8E-8066C4836F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804249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DAFFA5-31BB-4D0A-8332-7D1E5BD54E4C}" type="datetimeFigureOut">
              <a:rPr lang="ru-RU" smtClean="0"/>
              <a:t>15.07.2018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9A9262-A92F-49A7-9F8E-8066C4836F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1450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DAFFA5-31BB-4D0A-8332-7D1E5BD54E4C}" type="datetimeFigureOut">
              <a:rPr lang="ru-RU" smtClean="0"/>
              <a:t>15.07.2018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9A9262-A92F-49A7-9F8E-8066C4836F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32566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DAFFA5-31BB-4D0A-8332-7D1E5BD54E4C}" type="datetimeFigureOut">
              <a:rPr lang="ru-RU" smtClean="0"/>
              <a:t>15.07.2018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9A9262-A92F-49A7-9F8E-8066C4836F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23970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DAFFA5-31BB-4D0A-8332-7D1E5BD54E4C}" type="datetimeFigureOut">
              <a:rPr lang="ru-RU" smtClean="0"/>
              <a:t>15.07.2018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9A9262-A92F-49A7-9F8E-8066C4836F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777016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DAFFA5-31BB-4D0A-8332-7D1E5BD54E4C}" type="datetimeFigureOut">
              <a:rPr lang="ru-RU" smtClean="0"/>
              <a:t>15.07.2018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9A9262-A92F-49A7-9F8E-8066C4836F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241104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DAFFA5-31BB-4D0A-8332-7D1E5BD54E4C}" type="datetimeFigureOut">
              <a:rPr lang="ru-RU" smtClean="0"/>
              <a:t>15.07.2018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9A9262-A92F-49A7-9F8E-8066C4836F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316765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DAFFA5-31BB-4D0A-8332-7D1E5BD54E4C}" type="datetimeFigureOut">
              <a:rPr lang="ru-RU" smtClean="0"/>
              <a:t>15.07.2018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9A9262-A92F-49A7-9F8E-8066C4836F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866357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DAFFA5-31BB-4D0A-8332-7D1E5BD54E4C}" type="datetimeFigureOut">
              <a:rPr lang="ru-RU" smtClean="0"/>
              <a:t>15.07.2018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9A9262-A92F-49A7-9F8E-8066C4836F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85861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DAFFA5-31BB-4D0A-8332-7D1E5BD54E4C}" type="datetimeFigureOut">
              <a:rPr lang="ru-RU" smtClean="0"/>
              <a:t>15.07.2018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9A9262-A92F-49A7-9F8E-8066C4836F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99862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B8DAFFA5-31BB-4D0A-8332-7D1E5BD54E4C}" type="datetimeFigureOut">
              <a:rPr lang="ru-RU" smtClean="0"/>
              <a:t>15.07.2018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BD9A9262-A92F-49A7-9F8E-8066C4836F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911113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15" r:id="rId1"/>
    <p:sldLayoutId id="2147483716" r:id="rId2"/>
    <p:sldLayoutId id="2147483717" r:id="rId3"/>
    <p:sldLayoutId id="2147483718" r:id="rId4"/>
    <p:sldLayoutId id="2147483719" r:id="rId5"/>
    <p:sldLayoutId id="2147483720" r:id="rId6"/>
    <p:sldLayoutId id="2147483721" r:id="rId7"/>
    <p:sldLayoutId id="2147483722" r:id="rId8"/>
    <p:sldLayoutId id="2147483723" r:id="rId9"/>
    <p:sldLayoutId id="2147483724" r:id="rId10"/>
    <p:sldLayoutId id="2147483725" r:id="rId11"/>
    <p:sldLayoutId id="2147483726" r:id="rId12"/>
    <p:sldLayoutId id="2147483727" r:id="rId13"/>
    <p:sldLayoutId id="2147483728" r:id="rId14"/>
    <p:sldLayoutId id="2147483729" r:id="rId15"/>
    <p:sldLayoutId id="2147483730" r:id="rId16"/>
    <p:sldLayoutId id="2147483731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b="1" i="1" dirty="0" smtClean="0">
                <a:solidFill>
                  <a:srgbClr val="002060"/>
                </a:solidFill>
              </a:rPr>
              <a:t>Когда и как появились деньги</a:t>
            </a:r>
            <a:endParaRPr lang="ru-RU" b="1" i="1" dirty="0">
              <a:solidFill>
                <a:srgbClr val="00206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algn="r"/>
            <a:endParaRPr lang="ru-RU" dirty="0" smtClean="0"/>
          </a:p>
          <a:p>
            <a:pPr algn="r"/>
            <a:endParaRPr lang="ru-RU" dirty="0"/>
          </a:p>
          <a:p>
            <a:pPr algn="r"/>
            <a:r>
              <a:rPr lang="ru-RU" dirty="0" smtClean="0"/>
              <a:t>Автор: Дрокина Е.В.</a:t>
            </a:r>
            <a:endParaRPr lang="ru-RU" dirty="0"/>
          </a:p>
        </p:txBody>
      </p:sp>
      <p:pic>
        <p:nvPicPr>
          <p:cNvPr id="1026" name="Picture 2" descr="Похожее изображени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16960" y="0"/>
            <a:ext cx="3552717" cy="25848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Похожее изображение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36528" y="4728523"/>
            <a:ext cx="2524995" cy="17176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Картинки по запросу первые деньги пушнина шкурки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5" y="4944944"/>
            <a:ext cx="3639811" cy="1692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378396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2" name="Picture 6" descr="Картинки по запросу светофор рефлексия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2545" y="110473"/>
            <a:ext cx="8695113" cy="67475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852936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Картинки по запросу Спасибо за 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9295" y="75148"/>
            <a:ext cx="8844297" cy="66332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860829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38751970"/>
              </p:ext>
            </p:extLst>
          </p:nvPr>
        </p:nvGraphicFramePr>
        <p:xfrm>
          <a:off x="2032000" y="807348"/>
          <a:ext cx="8100000" cy="54000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900000">
                  <a:extLst>
                    <a:ext uri="{9D8B030D-6E8A-4147-A177-3AD203B41FA5}">
                      <a16:colId xmlns:a16="http://schemas.microsoft.com/office/drawing/2014/main" val="861735183"/>
                    </a:ext>
                  </a:extLst>
                </a:gridCol>
                <a:gridCol w="900000">
                  <a:extLst>
                    <a:ext uri="{9D8B030D-6E8A-4147-A177-3AD203B41FA5}">
                      <a16:colId xmlns:a16="http://schemas.microsoft.com/office/drawing/2014/main" val="1002652040"/>
                    </a:ext>
                  </a:extLst>
                </a:gridCol>
                <a:gridCol w="900000">
                  <a:extLst>
                    <a:ext uri="{9D8B030D-6E8A-4147-A177-3AD203B41FA5}">
                      <a16:colId xmlns:a16="http://schemas.microsoft.com/office/drawing/2014/main" val="1853469426"/>
                    </a:ext>
                  </a:extLst>
                </a:gridCol>
                <a:gridCol w="900000">
                  <a:extLst>
                    <a:ext uri="{9D8B030D-6E8A-4147-A177-3AD203B41FA5}">
                      <a16:colId xmlns:a16="http://schemas.microsoft.com/office/drawing/2014/main" val="3067122859"/>
                    </a:ext>
                  </a:extLst>
                </a:gridCol>
                <a:gridCol w="900000">
                  <a:extLst>
                    <a:ext uri="{9D8B030D-6E8A-4147-A177-3AD203B41FA5}">
                      <a16:colId xmlns:a16="http://schemas.microsoft.com/office/drawing/2014/main" val="2406596133"/>
                    </a:ext>
                  </a:extLst>
                </a:gridCol>
                <a:gridCol w="900000">
                  <a:extLst>
                    <a:ext uri="{9D8B030D-6E8A-4147-A177-3AD203B41FA5}">
                      <a16:colId xmlns:a16="http://schemas.microsoft.com/office/drawing/2014/main" val="525320225"/>
                    </a:ext>
                  </a:extLst>
                </a:gridCol>
                <a:gridCol w="900000">
                  <a:extLst>
                    <a:ext uri="{9D8B030D-6E8A-4147-A177-3AD203B41FA5}">
                      <a16:colId xmlns:a16="http://schemas.microsoft.com/office/drawing/2014/main" val="139146494"/>
                    </a:ext>
                  </a:extLst>
                </a:gridCol>
                <a:gridCol w="900000">
                  <a:extLst>
                    <a:ext uri="{9D8B030D-6E8A-4147-A177-3AD203B41FA5}">
                      <a16:colId xmlns:a16="http://schemas.microsoft.com/office/drawing/2014/main" val="4140697094"/>
                    </a:ext>
                  </a:extLst>
                </a:gridCol>
                <a:gridCol w="900000">
                  <a:extLst>
                    <a:ext uri="{9D8B030D-6E8A-4147-A177-3AD203B41FA5}">
                      <a16:colId xmlns:a16="http://schemas.microsoft.com/office/drawing/2014/main" val="2149332802"/>
                    </a:ext>
                  </a:extLst>
                </a:gridCol>
              </a:tblGrid>
              <a:tr h="90000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31890321"/>
                  </a:ext>
                </a:extLst>
              </a:tr>
              <a:tr h="90000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13297232"/>
                  </a:ext>
                </a:extLst>
              </a:tr>
              <a:tr h="900000">
                <a:tc gridSpan="2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3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77561301"/>
                  </a:ext>
                </a:extLst>
              </a:tr>
              <a:tr h="90000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4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83476706"/>
                  </a:ext>
                </a:extLst>
              </a:tr>
              <a:tr h="900000">
                <a:tc gridSpan="2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98208818"/>
                  </a:ext>
                </a:extLst>
              </a:tr>
              <a:tr h="90000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57664073"/>
                  </a:ext>
                </a:extLst>
              </a:tr>
            </a:tbl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3031299" y="673436"/>
            <a:ext cx="723848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0" b="1" dirty="0" smtClean="0">
                <a:solidFill>
                  <a:srgbClr val="002060"/>
                </a:solidFill>
              </a:rPr>
              <a:t>п  р  о  </a:t>
            </a:r>
            <a:r>
              <a:rPr lang="ru-RU" sz="6000" b="1" dirty="0" smtClean="0">
                <a:solidFill>
                  <a:srgbClr val="FF0000"/>
                </a:solidFill>
              </a:rPr>
              <a:t>д</a:t>
            </a:r>
            <a:r>
              <a:rPr lang="ru-RU" sz="6000" b="1" dirty="0" smtClean="0">
                <a:solidFill>
                  <a:srgbClr val="002060"/>
                </a:solidFill>
              </a:rPr>
              <a:t>  а  в  ц  ы</a:t>
            </a:r>
            <a:endParaRPr lang="ru-RU" sz="6000" b="1" dirty="0">
              <a:solidFill>
                <a:srgbClr val="00206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044527" y="1550599"/>
            <a:ext cx="725101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0" b="1" dirty="0" smtClean="0">
                <a:solidFill>
                  <a:srgbClr val="002060"/>
                </a:solidFill>
              </a:rPr>
              <a:t>п  р  о  </a:t>
            </a:r>
            <a:r>
              <a:rPr lang="ru-RU" sz="6000" b="1" dirty="0">
                <a:solidFill>
                  <a:srgbClr val="002060"/>
                </a:solidFill>
              </a:rPr>
              <a:t>ц</a:t>
            </a:r>
            <a:r>
              <a:rPr lang="ru-RU" sz="6000" b="1" dirty="0" smtClean="0">
                <a:solidFill>
                  <a:srgbClr val="002060"/>
                </a:solidFill>
              </a:rPr>
              <a:t>  </a:t>
            </a:r>
            <a:r>
              <a:rPr lang="ru-RU" sz="6000" b="1" dirty="0" smtClean="0">
                <a:solidFill>
                  <a:srgbClr val="FF0000"/>
                </a:solidFill>
              </a:rPr>
              <a:t>е</a:t>
            </a:r>
            <a:r>
              <a:rPr lang="ru-RU" sz="6000" b="1" dirty="0" smtClean="0">
                <a:solidFill>
                  <a:srgbClr val="002060"/>
                </a:solidFill>
              </a:rPr>
              <a:t>  н  т  ы</a:t>
            </a:r>
            <a:endParaRPr lang="ru-RU" sz="6000" b="1" dirty="0">
              <a:solidFill>
                <a:srgbClr val="00206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131507" y="5154397"/>
            <a:ext cx="616403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0" b="1" dirty="0">
                <a:solidFill>
                  <a:srgbClr val="002060"/>
                </a:solidFill>
              </a:rPr>
              <a:t>к</a:t>
            </a:r>
            <a:r>
              <a:rPr lang="ru-RU" sz="6000" b="1" dirty="0" smtClean="0">
                <a:solidFill>
                  <a:srgbClr val="002060"/>
                </a:solidFill>
              </a:rPr>
              <a:t>  </a:t>
            </a:r>
            <a:r>
              <a:rPr lang="ru-RU" sz="6000" b="1" dirty="0">
                <a:solidFill>
                  <a:srgbClr val="002060"/>
                </a:solidFill>
              </a:rPr>
              <a:t>о</a:t>
            </a:r>
            <a:r>
              <a:rPr lang="ru-RU" sz="6000" b="1" dirty="0" smtClean="0">
                <a:solidFill>
                  <a:srgbClr val="002060"/>
                </a:solidFill>
              </a:rPr>
              <a:t>  п  </a:t>
            </a:r>
            <a:r>
              <a:rPr lang="ru-RU" sz="6000" b="1" dirty="0">
                <a:solidFill>
                  <a:srgbClr val="FF0000"/>
                </a:solidFill>
              </a:rPr>
              <a:t>и</a:t>
            </a:r>
            <a:r>
              <a:rPr lang="ru-RU" sz="6000" b="1" dirty="0" smtClean="0">
                <a:solidFill>
                  <a:srgbClr val="002060"/>
                </a:solidFill>
              </a:rPr>
              <a:t>  л   к  а  </a:t>
            </a:r>
            <a:endParaRPr lang="ru-RU" sz="6000" b="1" dirty="0">
              <a:solidFill>
                <a:srgbClr val="00206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867761" y="4271247"/>
            <a:ext cx="725101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0" b="1" dirty="0">
                <a:solidFill>
                  <a:srgbClr val="002060"/>
                </a:solidFill>
              </a:rPr>
              <a:t>м</a:t>
            </a:r>
            <a:r>
              <a:rPr lang="ru-RU" sz="6000" b="1" dirty="0" smtClean="0">
                <a:solidFill>
                  <a:srgbClr val="002060"/>
                </a:solidFill>
              </a:rPr>
              <a:t>  </a:t>
            </a:r>
            <a:r>
              <a:rPr lang="ru-RU" sz="6000" b="1" dirty="0">
                <a:solidFill>
                  <a:srgbClr val="002060"/>
                </a:solidFill>
              </a:rPr>
              <a:t>а</a:t>
            </a:r>
            <a:r>
              <a:rPr lang="ru-RU" sz="6000" b="1" dirty="0" smtClean="0">
                <a:solidFill>
                  <a:srgbClr val="002060"/>
                </a:solidFill>
              </a:rPr>
              <a:t>  </a:t>
            </a:r>
            <a:r>
              <a:rPr lang="ru-RU" sz="6000" b="1" dirty="0">
                <a:solidFill>
                  <a:srgbClr val="FF0000"/>
                </a:solidFill>
              </a:rPr>
              <a:t>г</a:t>
            </a:r>
            <a:r>
              <a:rPr lang="ru-RU" sz="6000" b="1" dirty="0" smtClean="0">
                <a:solidFill>
                  <a:srgbClr val="002060"/>
                </a:solidFill>
              </a:rPr>
              <a:t>  </a:t>
            </a:r>
            <a:r>
              <a:rPr lang="ru-RU" sz="6000" b="1" dirty="0">
                <a:solidFill>
                  <a:srgbClr val="002060"/>
                </a:solidFill>
              </a:rPr>
              <a:t>а</a:t>
            </a:r>
            <a:r>
              <a:rPr lang="ru-RU" sz="6000" b="1" dirty="0" smtClean="0">
                <a:solidFill>
                  <a:srgbClr val="002060"/>
                </a:solidFill>
              </a:rPr>
              <a:t>  з  </a:t>
            </a:r>
            <a:r>
              <a:rPr lang="ru-RU" sz="6000" b="1" dirty="0">
                <a:solidFill>
                  <a:srgbClr val="002060"/>
                </a:solidFill>
              </a:rPr>
              <a:t>и</a:t>
            </a:r>
            <a:r>
              <a:rPr lang="ru-RU" sz="6000" b="1" dirty="0" smtClean="0">
                <a:solidFill>
                  <a:srgbClr val="002060"/>
                </a:solidFill>
              </a:rPr>
              <a:t>  </a:t>
            </a:r>
            <a:r>
              <a:rPr lang="ru-RU" sz="6000" b="1" dirty="0">
                <a:solidFill>
                  <a:srgbClr val="002060"/>
                </a:solidFill>
              </a:rPr>
              <a:t>н</a:t>
            </a:r>
            <a:r>
              <a:rPr lang="ru-RU" sz="6000" b="1" dirty="0" smtClean="0">
                <a:solidFill>
                  <a:srgbClr val="002060"/>
                </a:solidFill>
              </a:rPr>
              <a:t>  </a:t>
            </a:r>
            <a:endParaRPr lang="ru-RU" sz="6000" b="1" dirty="0">
              <a:solidFill>
                <a:srgbClr val="00206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867761" y="2454396"/>
            <a:ext cx="35727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0" b="1" dirty="0">
                <a:solidFill>
                  <a:srgbClr val="002060"/>
                </a:solidFill>
              </a:rPr>
              <a:t>ц</a:t>
            </a:r>
            <a:r>
              <a:rPr lang="ru-RU" sz="6000" b="1" dirty="0" smtClean="0">
                <a:solidFill>
                  <a:srgbClr val="002060"/>
                </a:solidFill>
              </a:rPr>
              <a:t>  </a:t>
            </a:r>
            <a:r>
              <a:rPr lang="ru-RU" sz="6000" b="1" dirty="0">
                <a:solidFill>
                  <a:srgbClr val="002060"/>
                </a:solidFill>
              </a:rPr>
              <a:t>е</a:t>
            </a:r>
            <a:r>
              <a:rPr lang="ru-RU" sz="6000" b="1" dirty="0" smtClean="0">
                <a:solidFill>
                  <a:srgbClr val="002060"/>
                </a:solidFill>
              </a:rPr>
              <a:t>  </a:t>
            </a:r>
            <a:r>
              <a:rPr lang="ru-RU" sz="6000" b="1" dirty="0">
                <a:solidFill>
                  <a:srgbClr val="FF0000"/>
                </a:solidFill>
              </a:rPr>
              <a:t>н</a:t>
            </a:r>
            <a:r>
              <a:rPr lang="ru-RU" sz="6000" b="1" dirty="0" smtClean="0">
                <a:solidFill>
                  <a:srgbClr val="002060"/>
                </a:solidFill>
              </a:rPr>
              <a:t>  </a:t>
            </a:r>
            <a:r>
              <a:rPr lang="ru-RU" sz="6000" b="1" dirty="0">
                <a:solidFill>
                  <a:srgbClr val="002060"/>
                </a:solidFill>
              </a:rPr>
              <a:t>а</a:t>
            </a:r>
            <a:r>
              <a:rPr lang="ru-RU" sz="6000" b="1" dirty="0" smtClean="0">
                <a:solidFill>
                  <a:srgbClr val="002060"/>
                </a:solidFill>
              </a:rPr>
              <a:t>  </a:t>
            </a:r>
            <a:endParaRPr lang="ru-RU" sz="6000" b="1" dirty="0">
              <a:solidFill>
                <a:srgbClr val="002060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176049" y="3418754"/>
            <a:ext cx="438758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0" b="1" dirty="0">
                <a:solidFill>
                  <a:srgbClr val="002060"/>
                </a:solidFill>
              </a:rPr>
              <a:t>р</a:t>
            </a:r>
            <a:r>
              <a:rPr lang="ru-RU" sz="6000" b="1" dirty="0" smtClean="0">
                <a:solidFill>
                  <a:srgbClr val="002060"/>
                </a:solidFill>
              </a:rPr>
              <a:t>  у  </a:t>
            </a:r>
            <a:r>
              <a:rPr lang="ru-RU" sz="6000" b="1" dirty="0">
                <a:solidFill>
                  <a:srgbClr val="002060"/>
                </a:solidFill>
              </a:rPr>
              <a:t>б</a:t>
            </a:r>
            <a:r>
              <a:rPr lang="ru-RU" sz="6000" b="1" dirty="0" smtClean="0">
                <a:solidFill>
                  <a:srgbClr val="002060"/>
                </a:solidFill>
              </a:rPr>
              <a:t>  </a:t>
            </a:r>
            <a:r>
              <a:rPr lang="ru-RU" sz="6000" b="1" dirty="0">
                <a:solidFill>
                  <a:srgbClr val="002060"/>
                </a:solidFill>
              </a:rPr>
              <a:t>л</a:t>
            </a:r>
            <a:r>
              <a:rPr lang="ru-RU" sz="6000" b="1" dirty="0" smtClean="0">
                <a:solidFill>
                  <a:srgbClr val="002060"/>
                </a:solidFill>
              </a:rPr>
              <a:t>  </a:t>
            </a:r>
            <a:r>
              <a:rPr lang="ru-RU" sz="6000" b="1" dirty="0">
                <a:solidFill>
                  <a:srgbClr val="FF0000"/>
                </a:solidFill>
              </a:rPr>
              <a:t>ь</a:t>
            </a:r>
            <a:r>
              <a:rPr lang="ru-RU" sz="6000" b="1" dirty="0" smtClean="0">
                <a:solidFill>
                  <a:srgbClr val="002060"/>
                </a:solidFill>
              </a:rPr>
              <a:t>  </a:t>
            </a:r>
            <a:endParaRPr lang="ru-RU" sz="60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34740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12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  <p:bldP spid="13" grpId="0"/>
      <p:bldP spid="14" grpId="0"/>
      <p:bldP spid="1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352812" y="1891430"/>
            <a:ext cx="8906005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3800" b="1" dirty="0" smtClean="0">
                <a:solidFill>
                  <a:srgbClr val="FF0000"/>
                </a:solidFill>
              </a:rPr>
              <a:t>деньги</a:t>
            </a:r>
            <a:endParaRPr lang="ru-RU" sz="13800" b="1" dirty="0">
              <a:solidFill>
                <a:srgbClr val="FF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269289" y="4322451"/>
            <a:ext cx="90187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9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ru-RU" sz="9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041716" y="4322451"/>
            <a:ext cx="90187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9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ru-RU" sz="9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9814143" y="3348490"/>
            <a:ext cx="90187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9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ru-RU" sz="9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459266" y="637985"/>
            <a:ext cx="90187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9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ru-RU" sz="9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860089" y="586770"/>
            <a:ext cx="90187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9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ru-RU" sz="9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9814143" y="891570"/>
            <a:ext cx="90187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9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ru-RU" sz="9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352812" y="891570"/>
            <a:ext cx="90187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9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ru-RU" sz="9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496862" y="4133320"/>
            <a:ext cx="90187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9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ru-RU" sz="9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489825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Картинки по запросу деньги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5661764" cy="37745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Картинки по запросу деньги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61765" y="3476537"/>
            <a:ext cx="6530235" cy="33814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Картинки по запросу карманные деньги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61765" y="-14381"/>
            <a:ext cx="6530235" cy="36470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Картинки по запросу деньги и магазин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3238521"/>
            <a:ext cx="5661764" cy="3619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875981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75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75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750"/>
                                        <p:tgtEl>
                                          <p:spTgt spid="20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75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991639" y="0"/>
            <a:ext cx="825465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8800" b="1" dirty="0" smtClean="0">
                <a:solidFill>
                  <a:srgbClr val="FF0000"/>
                </a:solidFill>
              </a:rPr>
              <a:t>Обмен</a:t>
            </a:r>
            <a:endParaRPr lang="ru-RU" sz="2400" b="1" dirty="0">
              <a:solidFill>
                <a:srgbClr val="FF0000"/>
              </a:solidFill>
            </a:endParaRPr>
          </a:p>
        </p:txBody>
      </p:sp>
      <p:pic>
        <p:nvPicPr>
          <p:cNvPr id="3074" name="Picture 2" descr="Похожее изображени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71810"/>
            <a:ext cx="3562350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Похожее изображение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02521" y="1603701"/>
            <a:ext cx="2274475" cy="27602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Картинки по запросу обмен история денег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13978" y="1703645"/>
            <a:ext cx="4511008" cy="25938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12733" y="4686405"/>
            <a:ext cx="1144878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b="1" dirty="0" smtClean="0">
                <a:solidFill>
                  <a:srgbClr val="FF0000"/>
                </a:solidFill>
              </a:rPr>
              <a:t>Бартер – это взаимовыгодный обмен</a:t>
            </a:r>
            <a:endParaRPr lang="ru-RU" sz="6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10735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75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75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75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Картинки по запросу добмен драгоценные камни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626" y="114165"/>
            <a:ext cx="3802651" cy="42251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Картинки по запросу пушнина шкура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0505" y="48651"/>
            <a:ext cx="5691287" cy="38914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Картинки по запросу раковины каури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12966" y="3481881"/>
            <a:ext cx="4153378" cy="31150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314102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10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1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1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Картинки по запросу первые металлические деньги в форме брусков колец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408" y="218162"/>
            <a:ext cx="5761973" cy="64307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452342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Картинки по запросу незнайк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049" y="354027"/>
            <a:ext cx="4291165" cy="61469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Картинки по запросу буратино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34214" y="405006"/>
            <a:ext cx="4321479" cy="6096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Похожее изображение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55693" y="405005"/>
            <a:ext cx="3392003" cy="6096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803631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s://ds04.infourok.ru/uploads/ex/059c/0010805b-13004ccd/img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5965" y="1"/>
            <a:ext cx="10041774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622010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Сектор">
  <a:themeElements>
    <a:clrScheme name="Сектор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Сектор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ектор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231</TotalTime>
  <Words>64</Words>
  <Application>Microsoft Office PowerPoint</Application>
  <PresentationFormat>Широкоэкранный</PresentationFormat>
  <Paragraphs>21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6" baseType="lpstr">
      <vt:lpstr>Arial</vt:lpstr>
      <vt:lpstr>Century Gothic</vt:lpstr>
      <vt:lpstr>Times New Roman</vt:lpstr>
      <vt:lpstr>Wingdings 3</vt:lpstr>
      <vt:lpstr>Сектор</vt:lpstr>
      <vt:lpstr>Когда и как появились деньги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Когда и как появились деньги</dc:title>
  <dc:creator>Пользователь</dc:creator>
  <cp:lastModifiedBy>Пользователь</cp:lastModifiedBy>
  <cp:revision>14</cp:revision>
  <dcterms:created xsi:type="dcterms:W3CDTF">2018-07-15T11:28:05Z</dcterms:created>
  <dcterms:modified xsi:type="dcterms:W3CDTF">2018-07-15T16:21:25Z</dcterms:modified>
</cp:coreProperties>
</file>